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2" r:id="rId2"/>
    <p:sldId id="282" r:id="rId3"/>
    <p:sldId id="288" r:id="rId4"/>
    <p:sldId id="289" r:id="rId5"/>
    <p:sldId id="281" r:id="rId6"/>
    <p:sldId id="273" r:id="rId7"/>
    <p:sldId id="276" r:id="rId8"/>
    <p:sldId id="278" r:id="rId9"/>
    <p:sldId id="277" r:id="rId10"/>
    <p:sldId id="274" r:id="rId11"/>
    <p:sldId id="275" r:id="rId12"/>
    <p:sldId id="279" r:id="rId13"/>
    <p:sldId id="280" r:id="rId14"/>
    <p:sldId id="287" r:id="rId15"/>
    <p:sldId id="286" r:id="rId16"/>
    <p:sldId id="283" r:id="rId17"/>
    <p:sldId id="284" r:id="rId18"/>
    <p:sldId id="285" r:id="rId19"/>
    <p:sldId id="290" r:id="rId20"/>
    <p:sldId id="291" r:id="rId21"/>
    <p:sldId id="292" r:id="rId22"/>
    <p:sldId id="295" r:id="rId23"/>
    <p:sldId id="294" r:id="rId24"/>
    <p:sldId id="293" r:id="rId25"/>
    <p:sldId id="318" r:id="rId26"/>
    <p:sldId id="319" r:id="rId27"/>
    <p:sldId id="320" r:id="rId28"/>
    <p:sldId id="321" r:id="rId29"/>
    <p:sldId id="322" r:id="rId30"/>
    <p:sldId id="306" r:id="rId31"/>
    <p:sldId id="307" r:id="rId32"/>
    <p:sldId id="308" r:id="rId33"/>
    <p:sldId id="309" r:id="rId34"/>
    <p:sldId id="305" r:id="rId35"/>
    <p:sldId id="316" r:id="rId36"/>
    <p:sldId id="303" r:id="rId37"/>
    <p:sldId id="310" r:id="rId38"/>
    <p:sldId id="323" r:id="rId39"/>
    <p:sldId id="324" r:id="rId40"/>
    <p:sldId id="329" r:id="rId41"/>
    <p:sldId id="325" r:id="rId42"/>
    <p:sldId id="326" r:id="rId43"/>
    <p:sldId id="327" r:id="rId44"/>
    <p:sldId id="328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37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73" autoAdjust="0"/>
  </p:normalViewPr>
  <p:slideViewPr>
    <p:cSldViewPr>
      <p:cViewPr>
        <p:scale>
          <a:sx n="100" d="100"/>
          <a:sy n="100" d="100"/>
        </p:scale>
        <p:origin x="-1944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6C422-0D54-467D-93DC-F694CBF938EC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7F28B-EBCF-4F4C-8A77-7FE67EFEB9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0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mssimba/221406399099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naver.com/mssimba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mssimba/221406399099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naver.com/mssimba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일반적으로 흔히 사용되는 </a:t>
            </a:r>
            <a:r>
              <a:rPr lang="en-US" altLang="ko-KR" dirty="0" smtClean="0"/>
              <a:t>MCP3008</a:t>
            </a:r>
            <a:r>
              <a:rPr lang="ko-KR" altLang="en-US" dirty="0" smtClean="0"/>
              <a:t>을 사용하는 코드이다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코드에 대하여</a:t>
            </a:r>
          </a:p>
          <a:p>
            <a:r>
              <a:rPr lang="ko-KR" altLang="en-US" dirty="0" smtClean="0"/>
              <a:t>설명을 붙이면 </a:t>
            </a:r>
            <a:r>
              <a:rPr lang="en-US" altLang="ko-KR" dirty="0" err="1" smtClean="0"/>
              <a:t>read_spi_add</a:t>
            </a:r>
            <a:r>
              <a:rPr lang="ko-KR" altLang="en-US" dirty="0" smtClean="0"/>
              <a:t>함수에 채널번호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adcChannel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전달하면 해당</a:t>
            </a:r>
          </a:p>
          <a:p>
            <a:r>
              <a:rPr lang="ko-KR" altLang="en-US" dirty="0" smtClean="0"/>
              <a:t>함수에서 </a:t>
            </a:r>
            <a:r>
              <a:rPr lang="en-US" altLang="ko-KR" dirty="0" smtClean="0"/>
              <a:t>xfer2 </a:t>
            </a:r>
            <a:r>
              <a:rPr lang="ko-KR" altLang="en-US" dirty="0" smtClean="0"/>
              <a:t>함수를 사용하여 데이터를 전송한다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전송하는 데이터는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바이트</a:t>
            </a:r>
          </a:p>
          <a:p>
            <a:r>
              <a:rPr lang="en-US" altLang="ko-KR" dirty="0" smtClean="0"/>
              <a:t>[1. (8+adcChannel)(K4, 0] 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부분은 앞서 데이터 전송그림에서 마스터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</a:t>
            </a:r>
          </a:p>
          <a:p>
            <a:r>
              <a:rPr lang="ko-KR" altLang="en-US" dirty="0" err="1" smtClean="0"/>
              <a:t>즈베리파이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데이터 시작 시그널과 수신채널 번호를 보내는 부분이다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앞선 그림에서 전송데이터를 비트로 변환해 보면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바이트에는 </a:t>
            </a:r>
            <a:r>
              <a:rPr lang="en-US" altLang="ko-KR" dirty="0" smtClean="0"/>
              <a:t>000000010</a:t>
            </a:r>
          </a:p>
          <a:p>
            <a:r>
              <a:rPr lang="ko-KR" altLang="en-US" dirty="0" smtClean="0"/>
              <a:t>들어가므로 </a:t>
            </a:r>
            <a:r>
              <a:rPr lang="ko-KR" altLang="en-US" dirty="0" err="1" smtClean="0"/>
              <a:t>첫번째바이트에는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이들어가고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바이트에는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바이트 </a:t>
            </a:r>
            <a:r>
              <a:rPr lang="en-US" altLang="ko-KR" dirty="0" smtClean="0"/>
              <a:t>8</a:t>
            </a:r>
            <a:r>
              <a:rPr lang="ko-KR" altLang="en-US" dirty="0" err="1" smtClean="0"/>
              <a:t>비트링</a:t>
            </a:r>
            <a:endParaRPr lang="ko-KR" altLang="en-US" dirty="0" smtClean="0"/>
          </a:p>
          <a:p>
            <a:r>
              <a:rPr lang="ko-KR" altLang="en-US" dirty="0" smtClean="0"/>
              <a:t>앞선 </a:t>
            </a:r>
            <a:r>
              <a:rPr lang="en-US" altLang="ko-KR" dirty="0" smtClean="0"/>
              <a:t>4</a:t>
            </a:r>
            <a:r>
              <a:rPr lang="ko-KR" altLang="en-US" dirty="0" smtClean="0"/>
              <a:t>비트만 유효한 숫자임을 알 수 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비트에는 시그널 신호인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넣어</a:t>
            </a:r>
          </a:p>
          <a:p>
            <a:r>
              <a:rPr lang="ko-KR" altLang="en-US" dirty="0" smtClean="0"/>
              <a:t>주고 나머지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비트에 채널 번호가 들어가는데 채널 번호는 </a:t>
            </a:r>
            <a:r>
              <a:rPr lang="en-US" altLang="ko-KR" dirty="0" smtClean="0"/>
              <a:t>0~7</a:t>
            </a:r>
            <a:r>
              <a:rPr lang="ko-KR" altLang="en-US" dirty="0" smtClean="0"/>
              <a:t>번 이므로 이를 비트</a:t>
            </a:r>
          </a:p>
          <a:p>
            <a:r>
              <a:rPr lang="ko-KR" altLang="en-US" dirty="0" err="1" smtClean="0"/>
              <a:t>로</a:t>
            </a:r>
            <a:r>
              <a:rPr lang="ko-KR" altLang="en-US" dirty="0" smtClean="0"/>
              <a:t> 표현하면 </a:t>
            </a:r>
            <a:r>
              <a:rPr lang="en-US" altLang="ko-KR" dirty="0" smtClean="0"/>
              <a:t>00001000~00001111 </a:t>
            </a:r>
            <a:r>
              <a:rPr lang="ko-KR" altLang="en-US" dirty="0" smtClean="0"/>
              <a:t>이런 범위 내에서 이루어 질것이다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</a:t>
            </a:r>
          </a:p>
          <a:p>
            <a:r>
              <a:rPr lang="ko-KR" altLang="en-US" dirty="0" smtClean="0"/>
              <a:t>앞에서도 말했지만 데이터 </a:t>
            </a:r>
            <a:r>
              <a:rPr lang="ko-KR" altLang="en-US" dirty="0" err="1" smtClean="0"/>
              <a:t>송신시에는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바이트의 앞 </a:t>
            </a:r>
            <a:r>
              <a:rPr lang="en-US" altLang="ko-KR" dirty="0" smtClean="0"/>
              <a:t>4</a:t>
            </a:r>
            <a:r>
              <a:rPr lang="ko-KR" altLang="en-US" dirty="0" smtClean="0"/>
              <a:t>비트에 데이터가 들에</a:t>
            </a:r>
          </a:p>
          <a:p>
            <a:r>
              <a:rPr lang="ko-KR" altLang="en-US" dirty="0" smtClean="0"/>
              <a:t>가야 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채널정보를 제대로 전송하여 주려면 막으로 </a:t>
            </a:r>
            <a:r>
              <a:rPr lang="en-US" altLang="ko-KR" dirty="0" smtClean="0"/>
              <a:t>4</a:t>
            </a:r>
            <a:r>
              <a:rPr lang="ko-KR" altLang="en-US" dirty="0" smtClean="0"/>
              <a:t>비트 이동시켜 주어에</a:t>
            </a:r>
          </a:p>
          <a:p>
            <a:r>
              <a:rPr lang="ko-KR" altLang="en-US" dirty="0" smtClean="0"/>
              <a:t>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 이유로 </a:t>
            </a:r>
            <a:r>
              <a:rPr lang="en-US" altLang="ko-KR" dirty="0" smtClean="0"/>
              <a:t>xfer2 </a:t>
            </a:r>
            <a:r>
              <a:rPr lang="ko-KR" altLang="en-US" dirty="0" smtClean="0"/>
              <a:t>함수에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인수에 </a:t>
            </a:r>
            <a:r>
              <a:rPr lang="en-US" altLang="ko-KR" dirty="0" smtClean="0"/>
              <a:t>(B-</a:t>
            </a:r>
            <a:r>
              <a:rPr lang="en-US" altLang="ko-KR" dirty="0" err="1" smtClean="0"/>
              <a:t>addChannel</a:t>
            </a:r>
            <a:r>
              <a:rPr lang="en-US" altLang="ko-KR" dirty="0" smtClean="0"/>
              <a:t>)(4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데이터개</a:t>
            </a:r>
            <a:endParaRPr lang="ko-KR" altLang="en-US" dirty="0" smtClean="0"/>
          </a:p>
          <a:p>
            <a:r>
              <a:rPr lang="ko-KR" altLang="en-US" dirty="0" smtClean="0"/>
              <a:t>들어가게 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전송시에는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번째 바이트는 의미가 없으므로 그냥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전송한다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음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다들 아시는 부분을 너무 </a:t>
            </a:r>
            <a:r>
              <a:rPr lang="ko-KR" altLang="en-US" dirty="0" err="1" smtClean="0"/>
              <a:t>강활하게</a:t>
            </a:r>
            <a:r>
              <a:rPr lang="ko-KR" altLang="en-US" dirty="0" smtClean="0"/>
              <a:t> 설명한 것 같기도 한데 어쨌든 </a:t>
            </a:r>
            <a:r>
              <a:rPr lang="en-US" altLang="ko-KR" dirty="0" smtClean="0"/>
              <a:t>xfer2 </a:t>
            </a:r>
            <a:r>
              <a:rPr lang="ko-KR" altLang="en-US" dirty="0" smtClean="0"/>
              <a:t>함수는</a:t>
            </a:r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바이트 데이터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개를 </a:t>
            </a:r>
            <a:r>
              <a:rPr lang="ko-KR" altLang="en-US" dirty="0" err="1" smtClean="0"/>
              <a:t>리턴하고</a:t>
            </a:r>
            <a:r>
              <a:rPr lang="ko-KR" altLang="en-US" dirty="0" smtClean="0"/>
              <a:t> 앞선 그림에서 의미 있는 데이터는 마지막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비트</a:t>
            </a:r>
          </a:p>
          <a:p>
            <a:r>
              <a:rPr lang="ko-KR" altLang="en-US" dirty="0" smtClean="0"/>
              <a:t>데이터만 의미가 있으므로 이에 대한 비트 연산은 소스코드를 참고하시면 </a:t>
            </a:r>
            <a:r>
              <a:rPr lang="ko-KR" altLang="en-US" dirty="0" err="1" smtClean="0"/>
              <a:t>될듯</a:t>
            </a:r>
            <a:r>
              <a:rPr lang="ko-KR" altLang="en-US" dirty="0" smtClean="0"/>
              <a:t> 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조금 설명이 길어지기는 했지만 위의 방식으로 </a:t>
            </a:r>
            <a:r>
              <a:rPr lang="ko-KR" altLang="en-US" dirty="0" err="1" smtClean="0"/>
              <a:t>라즈베리파이에서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MCP3008</a:t>
            </a:r>
            <a:r>
              <a:rPr lang="ko-KR" altLang="en-US" dirty="0" smtClean="0"/>
              <a:t>을</a:t>
            </a:r>
          </a:p>
          <a:p>
            <a:r>
              <a:rPr lang="ko-KR" altLang="en-US" smtClean="0"/>
              <a:t>이용한 아날로그 데이터를 수집할 수 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2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31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3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webiopi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 진지가 오래되다 보니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라즈베리파이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인식이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안되는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이슈가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인식시키는 패치를 하면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패치가 안되고</a:t>
            </a:r>
          </a:p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인식시키면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인식이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열심히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구글링을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인식하게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패치해놓았다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webiopi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온도제어및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타이머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잡부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399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설명을 하자면</a:t>
            </a:r>
          </a:p>
          <a:p>
            <a:pPr fontAlgn="base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패치한다음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/home/pi/WebIOPi-0.7.1/python/native/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cpuinfo.c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내용을 변경을 하면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gpio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정상적으로 작동한다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webiopi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온도제어및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타이머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잡부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3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3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31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31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3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31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67F28B-EBCF-4F4C-8A77-7FE67EFEB9C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03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90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9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5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0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39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60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703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69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09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822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5D96-83ED-4E59-920E-01926CA5A0D9}" type="datetimeFigureOut">
              <a:rPr lang="ko-KR" altLang="en-US" smtClean="0"/>
              <a:t>2022-06-18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88D15-F7C3-40E1-BDFE-C33A1507DC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06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aveshare.com/wiki/File:High-Precision-AD-DA-Board-Code.7z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223268"/>
            <a:ext cx="5904656" cy="5483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-127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지니 프로그램 </a:t>
            </a:r>
            <a:r>
              <a:rPr lang="ko-KR" altLang="en-US" dirty="0" err="1" smtClean="0">
                <a:solidFill>
                  <a:schemeClr val="bg1"/>
                </a:solidFill>
              </a:rPr>
              <a:t>파이썬</a:t>
            </a:r>
            <a:r>
              <a:rPr lang="ko-KR" altLang="en-US" dirty="0" smtClean="0">
                <a:solidFill>
                  <a:schemeClr val="bg1"/>
                </a:solidFill>
              </a:rPr>
              <a:t> 설정 방법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LED 3</a:t>
            </a:r>
            <a:r>
              <a:rPr lang="ko-KR" altLang="en-US" dirty="0" smtClean="0">
                <a:solidFill>
                  <a:schemeClr val="bg1"/>
                </a:solidFill>
              </a:rPr>
              <a:t>개 제어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5947444" cy="462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LED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–</a:t>
            </a:r>
            <a:r>
              <a:rPr lang="ko-KR" altLang="en-US" sz="2400" dirty="0" smtClean="0"/>
              <a:t>는 저항과 연결 후 파란 선에 한번에 연결해준다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9454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LED 3</a:t>
            </a:r>
            <a:r>
              <a:rPr lang="ko-KR" altLang="en-US" dirty="0" smtClean="0">
                <a:solidFill>
                  <a:schemeClr val="bg1"/>
                </a:solidFill>
              </a:rPr>
              <a:t>개 제어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72816"/>
            <a:ext cx="6083076" cy="484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세 개의 </a:t>
            </a:r>
            <a:r>
              <a:rPr lang="en-US" altLang="ko-KR" sz="2400" dirty="0" smtClean="0"/>
              <a:t>LED</a:t>
            </a:r>
            <a:r>
              <a:rPr lang="ko-KR" altLang="en-US" sz="2400" dirty="0" smtClean="0"/>
              <a:t>를 각각 </a:t>
            </a:r>
            <a:r>
              <a:rPr lang="en-US" altLang="ko-KR" sz="2400" dirty="0" smtClean="0"/>
              <a:t>2,3,4</a:t>
            </a:r>
            <a:r>
              <a:rPr lang="ko-KR" altLang="en-US" sz="2400" dirty="0" smtClean="0"/>
              <a:t>에 연결하고 한번씩 </a:t>
            </a:r>
            <a:r>
              <a:rPr lang="ko-KR" altLang="en-US" sz="2400" dirty="0" err="1" smtClean="0"/>
              <a:t>번갈아서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LED</a:t>
            </a:r>
            <a:r>
              <a:rPr lang="ko-KR" altLang="en-US" sz="2400" dirty="0" smtClean="0"/>
              <a:t>를 작동한다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94481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LED </a:t>
            </a:r>
            <a:r>
              <a:rPr lang="ko-KR" altLang="en-US" dirty="0" smtClean="0">
                <a:solidFill>
                  <a:schemeClr val="bg1"/>
                </a:solidFill>
              </a:rPr>
              <a:t>스위치 제어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LED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22</a:t>
            </a:r>
            <a:r>
              <a:rPr lang="ko-KR" altLang="en-US" sz="2400" dirty="0" smtClean="0"/>
              <a:t>번에 스위치는 </a:t>
            </a:r>
            <a:r>
              <a:rPr lang="en-US" altLang="ko-KR" sz="2400" dirty="0" smtClean="0"/>
              <a:t>27</a:t>
            </a:r>
            <a:r>
              <a:rPr lang="ko-KR" altLang="en-US" sz="2400" dirty="0" smtClean="0"/>
              <a:t>번에 연결한다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9" y="2492896"/>
            <a:ext cx="7697787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13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LED </a:t>
            </a:r>
            <a:r>
              <a:rPr lang="ko-KR" altLang="en-US" dirty="0" smtClean="0">
                <a:solidFill>
                  <a:schemeClr val="bg1"/>
                </a:solidFill>
              </a:rPr>
              <a:t>스위치 제어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LED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22</a:t>
            </a:r>
            <a:r>
              <a:rPr lang="ko-KR" altLang="en-US" sz="2400" dirty="0" smtClean="0"/>
              <a:t>번에 스위치는 </a:t>
            </a:r>
            <a:r>
              <a:rPr lang="en-US" altLang="ko-KR" sz="2400" dirty="0" smtClean="0"/>
              <a:t>27</a:t>
            </a:r>
            <a:r>
              <a:rPr lang="ko-KR" altLang="en-US" sz="2400" dirty="0" smtClean="0"/>
              <a:t>번에 연결한다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6161757" cy="477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700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온습도</a:t>
            </a:r>
            <a:r>
              <a:rPr lang="ko-KR" altLang="en-US" dirty="0" smtClean="0">
                <a:solidFill>
                  <a:schemeClr val="bg1"/>
                </a:solidFill>
              </a:rPr>
              <a:t> 센서 설명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677386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245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온습도</a:t>
            </a:r>
            <a:r>
              <a:rPr lang="ko-KR" altLang="en-US" dirty="0" smtClean="0">
                <a:solidFill>
                  <a:schemeClr val="bg1"/>
                </a:solidFill>
              </a:rPr>
              <a:t> 센서 초기 </a:t>
            </a:r>
            <a:r>
              <a:rPr lang="ko-KR" altLang="en-US" dirty="0" err="1" smtClean="0">
                <a:solidFill>
                  <a:schemeClr val="bg1"/>
                </a:solidFill>
              </a:rPr>
              <a:t>세팅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pip3 </a:t>
            </a:r>
            <a:r>
              <a:rPr lang="ko-KR" altLang="en-US" sz="2400" dirty="0" smtClean="0"/>
              <a:t>패키지를 통해 </a:t>
            </a:r>
            <a:r>
              <a:rPr lang="en-US" altLang="ko-KR" sz="2400" dirty="0" smtClean="0"/>
              <a:t>DHT</a:t>
            </a:r>
            <a:r>
              <a:rPr lang="ko-KR" altLang="en-US" sz="2400" dirty="0" smtClean="0"/>
              <a:t>의 패키지를 설치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err="1" smtClean="0"/>
              <a:t>sudo</a:t>
            </a:r>
            <a:r>
              <a:rPr lang="en-US" altLang="ko-KR" sz="2400" dirty="0" smtClean="0"/>
              <a:t> pip3 install </a:t>
            </a:r>
            <a:r>
              <a:rPr lang="en-US" altLang="ko-KR" sz="2400" dirty="0" err="1" smtClean="0"/>
              <a:t>Adafruit_DHT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 err="1" smtClean="0"/>
              <a:t>안된다면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파이썬</a:t>
            </a:r>
            <a:r>
              <a:rPr lang="ko-KR" altLang="en-US" sz="2400" dirty="0" smtClean="0"/>
              <a:t> 패키지를 다운로드 </a:t>
            </a:r>
            <a:r>
              <a:rPr lang="ko-KR" altLang="en-US" sz="2400" dirty="0" err="1" smtClean="0"/>
              <a:t>받아야한다</a:t>
            </a:r>
            <a:r>
              <a:rPr lang="en-US" altLang="ko-KR" sz="2400" dirty="0" smtClean="0"/>
              <a:t>.</a:t>
            </a:r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err="1" smtClean="0"/>
              <a:t>파이썬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패키지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다운 및 설치에 필요한 툴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err="1"/>
              <a:t>s</a:t>
            </a:r>
            <a:r>
              <a:rPr lang="en-US" altLang="ko-KR" sz="2400" dirty="0" err="1" smtClean="0"/>
              <a:t>udo</a:t>
            </a:r>
            <a:r>
              <a:rPr lang="en-US" altLang="ko-KR" sz="2400" dirty="0" smtClean="0"/>
              <a:t> apt-get install python3-dev python3-pip</a:t>
            </a:r>
          </a:p>
          <a:p>
            <a:pPr marL="0" indent="0">
              <a:buNone/>
            </a:pPr>
            <a:r>
              <a:rPr lang="ko-KR" altLang="en-US" sz="2400" dirty="0" err="1" smtClean="0"/>
              <a:t>파이썬</a:t>
            </a:r>
            <a:r>
              <a:rPr lang="ko-KR" altLang="en-US" sz="2400" dirty="0" smtClean="0"/>
              <a:t> 패키지 설치용 툴을 최신화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err="1"/>
              <a:t>s</a:t>
            </a:r>
            <a:r>
              <a:rPr lang="en-US" altLang="ko-KR" sz="2400" dirty="0" err="1" smtClean="0"/>
              <a:t>udo</a:t>
            </a:r>
            <a:r>
              <a:rPr lang="en-US" altLang="ko-KR" sz="2400" dirty="0" smtClean="0"/>
              <a:t> python3 –m pip install –upgrade pip </a:t>
            </a:r>
            <a:r>
              <a:rPr lang="en-US" altLang="ko-KR" sz="2400" dirty="0" err="1" smtClean="0"/>
              <a:t>setuptools</a:t>
            </a:r>
            <a:r>
              <a:rPr lang="en-US" altLang="ko-KR" sz="2400" dirty="0" smtClean="0"/>
              <a:t> wheel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7012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온습도</a:t>
            </a:r>
            <a:r>
              <a:rPr lang="ko-KR" altLang="en-US" dirty="0" smtClean="0">
                <a:solidFill>
                  <a:schemeClr val="bg1"/>
                </a:solidFill>
              </a:rPr>
              <a:t>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VCC 2</a:t>
            </a:r>
            <a:r>
              <a:rPr lang="ko-KR" altLang="en-US" sz="2400" dirty="0" smtClean="0"/>
              <a:t>번 핀 </a:t>
            </a:r>
            <a:r>
              <a:rPr lang="en-US" altLang="ko-KR" sz="2400" dirty="0" smtClean="0"/>
              <a:t>: 5V or 3.3V, DATA : GPIO </a:t>
            </a:r>
            <a:r>
              <a:rPr lang="ko-KR" altLang="en-US" sz="2400" dirty="0" smtClean="0"/>
              <a:t>핀</a:t>
            </a:r>
            <a:r>
              <a:rPr lang="en-US" altLang="ko-KR" sz="2400" dirty="0" smtClean="0"/>
              <a:t>, GND : GND </a:t>
            </a:r>
            <a:r>
              <a:rPr lang="ko-KR" altLang="en-US" sz="2400" dirty="0" smtClean="0"/>
              <a:t>핀</a:t>
            </a:r>
            <a:endParaRPr lang="en-US" altLang="ko-KR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916832"/>
            <a:ext cx="4608512" cy="454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44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온</a:t>
            </a:r>
            <a:r>
              <a:rPr lang="ko-KR" altLang="en-US" dirty="0" err="1" smtClean="0">
                <a:solidFill>
                  <a:schemeClr val="bg1"/>
                </a:solidFill>
              </a:rPr>
              <a:t>습도</a:t>
            </a:r>
            <a:r>
              <a:rPr lang="ko-KR" altLang="en-US" dirty="0" smtClean="0">
                <a:solidFill>
                  <a:schemeClr val="bg1"/>
                </a:solidFill>
              </a:rPr>
              <a:t> 센서 코드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sensor = </a:t>
            </a:r>
            <a:r>
              <a:rPr lang="en-US" altLang="ko-KR" sz="1800" dirty="0" smtClean="0"/>
              <a:t>Adafruit_DHT.DHT11 </a:t>
            </a:r>
            <a:r>
              <a:rPr lang="ko-KR" altLang="en-US" sz="1800" dirty="0" smtClean="0"/>
              <a:t>센서의 타입을 지정해주는 부분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err="1"/>
              <a:t>Adafruit_DHT.read_retry</a:t>
            </a:r>
            <a:r>
              <a:rPr lang="en-US" altLang="ko-KR" sz="1800" dirty="0"/>
              <a:t>(sensor, pin</a:t>
            </a:r>
            <a:r>
              <a:rPr lang="en-US" altLang="ko-KR" sz="1800" dirty="0" smtClean="0"/>
              <a:t>) = </a:t>
            </a:r>
            <a:r>
              <a:rPr lang="ko-KR" altLang="en-US" sz="1800" dirty="0" smtClean="0"/>
              <a:t>실제 온도와 습도 값을 읽어서 반환하는 함수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08920"/>
            <a:ext cx="8308665" cy="3956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27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온</a:t>
            </a:r>
            <a:r>
              <a:rPr lang="ko-KR" altLang="en-US" dirty="0" err="1" smtClean="0">
                <a:solidFill>
                  <a:schemeClr val="bg1"/>
                </a:solidFill>
              </a:rPr>
              <a:t>습도</a:t>
            </a:r>
            <a:r>
              <a:rPr lang="ko-KR" altLang="en-US" dirty="0" smtClean="0">
                <a:solidFill>
                  <a:schemeClr val="bg1"/>
                </a:solidFill>
              </a:rPr>
              <a:t> 센서 결과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VCC 2</a:t>
            </a:r>
            <a:r>
              <a:rPr lang="ko-KR" altLang="en-US" sz="2400" dirty="0" smtClean="0"/>
              <a:t>번 핀 </a:t>
            </a:r>
            <a:r>
              <a:rPr lang="en-US" altLang="ko-KR" sz="2400" dirty="0" smtClean="0"/>
              <a:t>: 5V or 3.3V, DATA : GPIO </a:t>
            </a:r>
            <a:r>
              <a:rPr lang="ko-KR" altLang="en-US" sz="2400" dirty="0" smtClean="0"/>
              <a:t>핀</a:t>
            </a:r>
            <a:r>
              <a:rPr lang="en-US" altLang="ko-KR" sz="2400" dirty="0" smtClean="0"/>
              <a:t>, GND : GND </a:t>
            </a:r>
            <a:r>
              <a:rPr lang="ko-KR" altLang="en-US" sz="2400" dirty="0" smtClean="0"/>
              <a:t>핀</a:t>
            </a:r>
            <a:endParaRPr lang="en-US" altLang="ko-KR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6624736" cy="4492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76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온</a:t>
            </a:r>
            <a:r>
              <a:rPr lang="ko-KR" altLang="en-US" smtClean="0">
                <a:solidFill>
                  <a:schemeClr val="bg1"/>
                </a:solidFill>
              </a:rPr>
              <a:t>습도</a:t>
            </a:r>
            <a:r>
              <a:rPr lang="ko-KR" altLang="en-US" dirty="0" smtClean="0">
                <a:solidFill>
                  <a:schemeClr val="bg1"/>
                </a:solidFill>
              </a:rPr>
              <a:t> 센서 예제 문제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4" y="2291834"/>
            <a:ext cx="7133976" cy="433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추가로 </a:t>
            </a:r>
            <a:r>
              <a:rPr lang="en-US" altLang="ko-KR" sz="2400" dirty="0" smtClean="0"/>
              <a:t>LED</a:t>
            </a:r>
            <a:r>
              <a:rPr lang="ko-KR" altLang="en-US" sz="2400" dirty="0" smtClean="0"/>
              <a:t>를 여러 개 설정해서 온도나 습도에 따라 경고 색깔이 달라지게 만들기</a:t>
            </a:r>
            <a:r>
              <a:rPr lang="en-US" altLang="ko-KR" sz="2400" dirty="0" smtClean="0"/>
              <a:t>!!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515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6052"/>
            <a:ext cx="8229600" cy="11430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Raspberry Pi Pin Map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_x134404568" descr="EMB000075a05e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06582"/>
            <a:ext cx="6660232" cy="54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970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인체감지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먼저 카메라를 연결해주고 그 다음 센서를 </a:t>
            </a:r>
            <a:r>
              <a:rPr lang="en-US" altLang="ko-KR" sz="2400" dirty="0" smtClean="0"/>
              <a:t>7</a:t>
            </a:r>
            <a:r>
              <a:rPr lang="ko-KR" altLang="en-US" sz="2400" dirty="0" smtClean="0"/>
              <a:t>번 포트에 연결한다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이 때 센서의 위치를 잘 파악한다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2924944"/>
            <a:ext cx="27622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37147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475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인체감지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인체감지센서의 동작 먼저 확인해준다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7416824" cy="443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453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인체감지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인체감지센서의 동작 먼저 확인해준다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7383463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82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인체감지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인체감지센서의 동작이 확인이 되면 감지 사진을 찍는 코드를 실행하여 확인해본다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39638"/>
            <a:ext cx="7704856" cy="467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531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인체감지 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인체감지센서의 동작이 감지되면 동영상을 촬영한다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352928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76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AD/DA </a:t>
            </a:r>
            <a:r>
              <a:rPr lang="ko-KR" altLang="en-US" dirty="0" smtClean="0">
                <a:solidFill>
                  <a:schemeClr val="bg1"/>
                </a:solidFill>
              </a:rPr>
              <a:t>확장보드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/>
              <a:t>라즈베리파이는</a:t>
            </a:r>
            <a:r>
              <a:rPr lang="ko-KR" altLang="en-US" sz="2400" dirty="0"/>
              <a:t> </a:t>
            </a:r>
            <a:r>
              <a:rPr lang="en-US" altLang="ko-KR" sz="2400" dirty="0"/>
              <a:t>ADC</a:t>
            </a:r>
            <a:r>
              <a:rPr lang="ko-KR" altLang="en-US" sz="2400" dirty="0"/>
              <a:t>를 지원하지 않기 때문에 </a:t>
            </a:r>
            <a:r>
              <a:rPr lang="en-US" altLang="ko-KR" sz="2400" dirty="0"/>
              <a:t>ADC </a:t>
            </a:r>
            <a:r>
              <a:rPr lang="ko-KR" altLang="en-US" sz="2400" dirty="0"/>
              <a:t>기능을 사용하기 위해서는 별도의 </a:t>
            </a:r>
            <a:r>
              <a:rPr lang="en-US" altLang="ko-KR" sz="2400" dirty="0"/>
              <a:t>ADC </a:t>
            </a:r>
            <a:r>
              <a:rPr lang="ko-KR" altLang="en-US" sz="2400" dirty="0"/>
              <a:t>기능을 가진 칩 </a:t>
            </a:r>
            <a:r>
              <a:rPr lang="en-US" altLang="ko-KR" sz="2400" dirty="0"/>
              <a:t>or </a:t>
            </a:r>
            <a:r>
              <a:rPr lang="ko-KR" altLang="en-US" sz="2400" dirty="0"/>
              <a:t>모듈을 이용해야 </a:t>
            </a:r>
            <a:r>
              <a:rPr lang="ko-KR" altLang="en-US" sz="2400" dirty="0" smtClean="0"/>
              <a:t>한다</a:t>
            </a:r>
            <a:endParaRPr lang="en-US" altLang="ko-KR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115096"/>
            <a:ext cx="475252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07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AD/DA </a:t>
            </a:r>
            <a:r>
              <a:rPr lang="ko-KR" altLang="en-US" dirty="0" smtClean="0">
                <a:solidFill>
                  <a:schemeClr val="bg1"/>
                </a:solidFill>
              </a:rPr>
              <a:t>확장보드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SPI </a:t>
            </a:r>
            <a:r>
              <a:rPr lang="ko-KR" altLang="en-US" sz="2400" dirty="0" smtClean="0"/>
              <a:t>통신을 하기 위해서 포트를 열어준다</a:t>
            </a:r>
            <a:endParaRPr lang="en-US" altLang="ko-KR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47053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9160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AD/DA </a:t>
            </a:r>
            <a:r>
              <a:rPr lang="ko-KR" altLang="en-US" dirty="0">
                <a:solidFill>
                  <a:schemeClr val="bg1"/>
                </a:solidFill>
              </a:rPr>
              <a:t>확장보드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sudo</a:t>
            </a:r>
            <a:r>
              <a:rPr lang="en-US" altLang="ko-KR" sz="2400" dirty="0"/>
              <a:t> </a:t>
            </a:r>
            <a:r>
              <a:rPr lang="en-US" altLang="ko-KR" sz="2400" dirty="0" err="1"/>
              <a:t>wget</a:t>
            </a:r>
            <a:r>
              <a:rPr lang="en-US" altLang="ko-KR" sz="2400" dirty="0"/>
              <a:t> </a:t>
            </a:r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dirty="0" smtClean="0">
                <a:hlinkClick r:id="rId2"/>
              </a:rPr>
              <a:t>www.waveshare.com/wiki/File:High-Precision-AD-DA-Board-Code.7z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ko-KR" altLang="en-US" sz="2400" dirty="0" smtClean="0"/>
              <a:t>다운로드 된 파일이 다음과 같다면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dirty="0" smtClean="0">
                <a:hlinkClick r:id="rId2"/>
              </a:rPr>
              <a:t>www.waveshare.com/wiki/File:High-Precision-AD-DA-Board-Code.7z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로 인터넷 접속하여 다운받아야 된다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3048124"/>
            <a:ext cx="610173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013176"/>
            <a:ext cx="6022487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726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AD/DA </a:t>
            </a:r>
            <a:r>
              <a:rPr lang="ko-KR" altLang="en-US" dirty="0">
                <a:solidFill>
                  <a:schemeClr val="bg1"/>
                </a:solidFill>
              </a:rPr>
              <a:t>확장보드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 smtClean="0"/>
              <a:t>sudo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apt-get install </a:t>
            </a:r>
            <a:r>
              <a:rPr lang="en-US" altLang="ko-KR" sz="2400" dirty="0" smtClean="0"/>
              <a:t>p7zip-full</a:t>
            </a:r>
          </a:p>
          <a:p>
            <a:pPr marL="0" indent="0">
              <a:buNone/>
            </a:pPr>
            <a:r>
              <a:rPr lang="en-US" altLang="ko-KR" sz="2400" dirty="0" smtClean="0"/>
              <a:t>7</a:t>
            </a:r>
            <a:r>
              <a:rPr lang="en-US" altLang="ko-KR" sz="2400" dirty="0"/>
              <a:t>z x High-Precision-AD-DA-Board-Code.7z</a:t>
            </a:r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14612"/>
            <a:ext cx="717391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5912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AD/DA </a:t>
            </a:r>
            <a:r>
              <a:rPr lang="ko-KR" altLang="en-US" dirty="0">
                <a:solidFill>
                  <a:schemeClr val="bg1"/>
                </a:solidFill>
              </a:rPr>
              <a:t>확장보드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80" y="1882676"/>
            <a:ext cx="908701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8"/>
          <a:stretch/>
        </p:blipFill>
        <p:spPr bwMode="auto">
          <a:xfrm>
            <a:off x="-21580" y="4005064"/>
            <a:ext cx="7493168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2824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아직 연결된 </a:t>
            </a:r>
            <a:r>
              <a:rPr lang="en-US" altLang="ko-KR" sz="2400" dirty="0" smtClean="0"/>
              <a:t>SPI</a:t>
            </a:r>
            <a:r>
              <a:rPr lang="ko-KR" altLang="en-US" sz="2400" dirty="0" smtClean="0"/>
              <a:t>가 없기 때문에 아무 값도 뜨지 않는다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3819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6052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저항 값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1589"/>
            <a:ext cx="9252520" cy="684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8939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</a:t>
            </a:r>
            <a:r>
              <a:rPr lang="ko-KR" altLang="en-US" dirty="0" smtClean="0">
                <a:solidFill>
                  <a:schemeClr val="bg1"/>
                </a:solidFill>
              </a:rPr>
              <a:t> 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2824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SPI</a:t>
            </a:r>
            <a:r>
              <a:rPr lang="ko-KR" altLang="en-US" sz="2400" dirty="0" smtClean="0"/>
              <a:t>포트와 </a:t>
            </a:r>
            <a:r>
              <a:rPr lang="en-US" altLang="ko-KR" sz="2400" dirty="0" smtClean="0"/>
              <a:t>I2C</a:t>
            </a:r>
            <a:r>
              <a:rPr lang="ko-KR" altLang="en-US" sz="2400" dirty="0" smtClean="0"/>
              <a:t>포트를 같이 열어준다</a:t>
            </a:r>
            <a:endParaRPr lang="en-US" altLang="ko-KR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5754687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403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</a:t>
            </a:r>
            <a:r>
              <a:rPr lang="ko-KR" altLang="en-US" dirty="0" smtClean="0">
                <a:solidFill>
                  <a:schemeClr val="bg1"/>
                </a:solidFill>
              </a:rPr>
              <a:t> 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2824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SPI</a:t>
            </a:r>
            <a:r>
              <a:rPr lang="ko-KR" altLang="en-US" sz="2400" dirty="0" smtClean="0"/>
              <a:t>포트 확인 명령어 </a:t>
            </a:r>
            <a:r>
              <a:rPr lang="en-US" altLang="ko-KR" sz="2400" dirty="0" smtClean="0"/>
              <a:t>ls –al /dev/</a:t>
            </a:r>
            <a:r>
              <a:rPr lang="en-US" altLang="ko-KR" sz="2400" dirty="0" err="1" smtClean="0"/>
              <a:t>sp</a:t>
            </a:r>
            <a:r>
              <a:rPr lang="en-US" altLang="ko-KR" sz="2400" dirty="0" smtClean="0"/>
              <a:t>*</a:t>
            </a:r>
            <a:endParaRPr lang="en-US" altLang="ko-KR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" y="1844824"/>
            <a:ext cx="890550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806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 </a:t>
            </a:r>
            <a:r>
              <a:rPr lang="ko-KR" altLang="en-US" dirty="0" smtClean="0">
                <a:solidFill>
                  <a:schemeClr val="bg1"/>
                </a:solidFill>
              </a:rPr>
              <a:t>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2824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err="1"/>
              <a:t>라즈베리파이에서</a:t>
            </a:r>
            <a:r>
              <a:rPr lang="ko-KR" altLang="en-US" sz="2400" dirty="0"/>
              <a:t> 아날로그 센서 데이터를 수집하기 위해서는 별도의 </a:t>
            </a:r>
            <a:r>
              <a:rPr lang="en-US" altLang="ko-KR" sz="2400" dirty="0"/>
              <a:t>ADC</a:t>
            </a:r>
            <a:r>
              <a:rPr lang="ko-KR" altLang="en-US" sz="2400" dirty="0"/>
              <a:t>가 필요하다</a:t>
            </a:r>
            <a:r>
              <a:rPr lang="en-US" altLang="ko-KR" sz="2400" dirty="0"/>
              <a:t>. ADC</a:t>
            </a:r>
            <a:r>
              <a:rPr lang="ko-KR" altLang="en-US" sz="2400" dirty="0"/>
              <a:t>는 </a:t>
            </a:r>
            <a:r>
              <a:rPr lang="en-US" altLang="ko-KR" sz="2400" dirty="0"/>
              <a:t>Analog-to-Digital Converter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"</a:t>
            </a:r>
            <a:r>
              <a:rPr lang="ko-KR" altLang="en-US" sz="2400" dirty="0"/>
              <a:t>약자로 아날로그 신호를 디지털신호로 변경시켜주는 회로이다</a:t>
            </a:r>
            <a:r>
              <a:rPr lang="en-US" altLang="ko-KR" sz="2400" dirty="0"/>
              <a:t>. ADC</a:t>
            </a:r>
            <a:r>
              <a:rPr lang="ko-KR" altLang="en-US" sz="2400" dirty="0"/>
              <a:t>는 여러 종류가 있으며 </a:t>
            </a:r>
            <a:r>
              <a:rPr lang="ko-KR" altLang="en-US" sz="2400" dirty="0" err="1" smtClean="0"/>
              <a:t>라즈베리파이와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데이터 송</a:t>
            </a:r>
            <a:r>
              <a:rPr lang="en-US" altLang="ko-KR" sz="2400" dirty="0"/>
              <a:t>/</a:t>
            </a:r>
            <a:r>
              <a:rPr lang="ko-KR" altLang="en-US" sz="2400" dirty="0" smtClean="0"/>
              <a:t>수신 시 </a:t>
            </a:r>
            <a:r>
              <a:rPr lang="en-US" altLang="ko-KR" sz="2400" dirty="0"/>
              <a:t>SPI</a:t>
            </a:r>
            <a:r>
              <a:rPr lang="ko-KR" altLang="en-US" sz="2400" dirty="0"/>
              <a:t>라는 통신방법을 사용한다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4" y="3933056"/>
            <a:ext cx="287655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3628256"/>
            <a:ext cx="6249987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52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 </a:t>
            </a:r>
            <a:r>
              <a:rPr lang="ko-KR" altLang="en-US" dirty="0" smtClean="0">
                <a:solidFill>
                  <a:schemeClr val="bg1"/>
                </a:solidFill>
              </a:rPr>
              <a:t>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-56604" y="1153096"/>
            <a:ext cx="920060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 smtClean="0"/>
              <a:t>1. SPI</a:t>
            </a:r>
            <a:r>
              <a:rPr lang="ko-KR" altLang="en-US" sz="1800" dirty="0" smtClean="0"/>
              <a:t>통신</a:t>
            </a:r>
          </a:p>
          <a:p>
            <a:pPr marL="0" indent="0">
              <a:buNone/>
            </a:pPr>
            <a:r>
              <a:rPr lang="en-US" altLang="ko-KR" sz="1800" dirty="0" smtClean="0"/>
              <a:t>- SPI(Serial Peripheral Interface) </a:t>
            </a:r>
            <a:r>
              <a:rPr lang="ko-KR" altLang="en-US" sz="1800" dirty="0" smtClean="0"/>
              <a:t>통신이란 연결된 다른 기기들과 직렬방식으로 통신하는 통신 프로</a:t>
            </a:r>
            <a:r>
              <a:rPr lang="ko-KR" altLang="en-US" sz="1800" dirty="0"/>
              <a:t>토</a:t>
            </a:r>
            <a:r>
              <a:rPr lang="ko-KR" altLang="en-US" sz="1800" dirty="0" smtClean="0"/>
              <a:t>콜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규약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직렬통신이란 하나의 데이터 선을 이용해서 한 비트씩 순차적으로 데이터를 전송하는 통신으로 </a:t>
            </a:r>
            <a:r>
              <a:rPr lang="en-US" altLang="ko-KR" sz="1800" dirty="0" smtClean="0"/>
              <a:t>SPI</a:t>
            </a:r>
            <a:r>
              <a:rPr lang="ko-KR" altLang="en-US" sz="1800" dirty="0" smtClean="0"/>
              <a:t>는 이러한 직렬통신 방식 중의 하나라고 이해하면 된다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다만 </a:t>
            </a:r>
            <a:r>
              <a:rPr lang="en-US" altLang="ko-KR" sz="1800" dirty="0" smtClean="0"/>
              <a:t>SPI</a:t>
            </a:r>
            <a:r>
              <a:rPr lang="ko-KR" altLang="en-US" sz="1800" dirty="0" smtClean="0"/>
              <a:t>통신은 하나의 데이터 선을 이용하지 않고 광신선과 수신선 별도로 되어 있다</a:t>
            </a:r>
            <a:r>
              <a:rPr lang="en-US" altLang="ko-KR" sz="1800" dirty="0" smtClean="0"/>
              <a:t>. "</a:t>
            </a:r>
            <a:r>
              <a:rPr lang="ko-KR" altLang="en-US" sz="1800" dirty="0" smtClean="0"/>
              <a:t>다른 시리얼 통신에 비해 통신 속도가 빠르다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- SPI </a:t>
            </a:r>
            <a:r>
              <a:rPr lang="ko-KR" altLang="en-US" sz="1800" dirty="0" smtClean="0"/>
              <a:t>통신을 위해서는 최소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개 이상의 통신 선이 필요하다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MOSI(Master Out, Slave In) </a:t>
            </a:r>
            <a:r>
              <a:rPr lang="ko-KR" altLang="en-US" sz="1800" dirty="0" smtClean="0"/>
              <a:t>마스터에서 </a:t>
            </a:r>
            <a:r>
              <a:rPr lang="ko-KR" altLang="en-US" sz="1800" dirty="0" err="1" smtClean="0"/>
              <a:t>슬레이브로</a:t>
            </a:r>
            <a:r>
              <a:rPr lang="ko-KR" altLang="en-US" sz="1800" dirty="0" smtClean="0"/>
              <a:t> 데이터 전송</a:t>
            </a:r>
          </a:p>
          <a:p>
            <a:pPr marL="0" indent="0">
              <a:buNone/>
            </a:pPr>
            <a:r>
              <a:rPr lang="en-US" altLang="ko-KR" sz="1800" dirty="0" smtClean="0"/>
              <a:t>MISO (Master In, Slave Out): </a:t>
            </a:r>
            <a:r>
              <a:rPr lang="ko-KR" altLang="en-US" sz="1800" dirty="0" err="1" smtClean="0"/>
              <a:t>슬레이브에서</a:t>
            </a:r>
            <a:r>
              <a:rPr lang="ko-KR" altLang="en-US" sz="1800" dirty="0" smtClean="0"/>
              <a:t> 마스터로 데이터 전송</a:t>
            </a:r>
          </a:p>
          <a:p>
            <a:pPr marL="0" indent="0">
              <a:buNone/>
            </a:pPr>
            <a:r>
              <a:rPr lang="en-US" altLang="ko-KR" sz="1800" dirty="0" smtClean="0"/>
              <a:t>SCK Serial Clock) : </a:t>
            </a:r>
            <a:r>
              <a:rPr lang="ko-KR" altLang="en-US" sz="1800" dirty="0" smtClean="0"/>
              <a:t>마스터에서 </a:t>
            </a:r>
            <a:r>
              <a:rPr lang="ko-KR" altLang="en-US" sz="1800" dirty="0" err="1" smtClean="0"/>
              <a:t>슬레이브로</a:t>
            </a:r>
            <a:r>
              <a:rPr lang="ko-KR" altLang="en-US" sz="1800" dirty="0" smtClean="0"/>
              <a:t> 클락 전송</a:t>
            </a:r>
          </a:p>
          <a:p>
            <a:pPr marL="0" indent="0">
              <a:buNone/>
            </a:pPr>
            <a:r>
              <a:rPr lang="en-US" altLang="ko-KR" sz="1800" dirty="0" smtClean="0"/>
              <a:t>SS(Slave select), </a:t>
            </a:r>
            <a:r>
              <a:rPr lang="ko-KR" altLang="en-US" sz="1800" dirty="0" smtClean="0"/>
              <a:t>데이터를 송수신할 </a:t>
            </a:r>
            <a:r>
              <a:rPr lang="ko-KR" altLang="en-US" sz="1800" dirty="0" err="1"/>
              <a:t>슬</a:t>
            </a:r>
            <a:r>
              <a:rPr lang="ko-KR" altLang="en-US" sz="1800" dirty="0" err="1" smtClean="0"/>
              <a:t>레이브</a:t>
            </a:r>
            <a:r>
              <a:rPr lang="ko-KR" altLang="en-US" sz="1800" dirty="0" smtClean="0"/>
              <a:t> 선택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--&gt;</a:t>
            </a:r>
            <a:r>
              <a:rPr lang="ko-KR" altLang="en-US" sz="1800" dirty="0" smtClean="0"/>
              <a:t>마스터가 지정</a:t>
            </a:r>
          </a:p>
          <a:p>
            <a:pPr marL="0" indent="0">
              <a:buNone/>
            </a:pPr>
            <a:r>
              <a:rPr lang="en-US" altLang="ko-KR" sz="1800" dirty="0" smtClean="0"/>
              <a:t>-</a:t>
            </a:r>
            <a:r>
              <a:rPr lang="ko-KR" altLang="en-US" sz="1800" dirty="0" smtClean="0"/>
              <a:t>통신방식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Master Slave </a:t>
            </a:r>
            <a:r>
              <a:rPr lang="ko-KR" altLang="en-US" sz="1800" dirty="0" smtClean="0"/>
              <a:t>방</a:t>
            </a:r>
            <a:r>
              <a:rPr lang="ko-KR" altLang="en-US" sz="1800" dirty="0"/>
              <a:t>식</a:t>
            </a:r>
            <a:r>
              <a:rPr lang="ko-KR" altLang="en-US" sz="1800" dirty="0" smtClean="0"/>
              <a:t>으로 등장한다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여기서는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err="1" smtClean="0"/>
              <a:t>라즈베리파이가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Master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SP</a:t>
            </a:r>
            <a:r>
              <a:rPr lang="ko-KR" altLang="en-US" sz="1800" dirty="0" smtClean="0"/>
              <a:t>통신 구성도</a:t>
            </a:r>
            <a:endParaRPr lang="ko-KR" altLang="en-US" sz="1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65" y="3889648"/>
            <a:ext cx="3639155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8702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</a:t>
            </a:r>
            <a:r>
              <a:rPr lang="ko-KR" altLang="en-US" dirty="0" smtClean="0">
                <a:solidFill>
                  <a:schemeClr val="bg1"/>
                </a:solidFill>
              </a:rPr>
              <a:t> 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" y="2132856"/>
            <a:ext cx="913117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2824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 smtClean="0"/>
              <a:t>Git</a:t>
            </a:r>
            <a:r>
              <a:rPr lang="en-US" altLang="ko-KR" sz="2400" dirty="0" smtClean="0"/>
              <a:t> clone https://.com/</a:t>
            </a:r>
            <a:r>
              <a:rPr lang="en-US" altLang="ko-KR" sz="2400" dirty="0" err="1" smtClean="0"/>
              <a:t>doceme</a:t>
            </a:r>
            <a:r>
              <a:rPr lang="en-US" altLang="ko-KR" sz="2400" dirty="0" smtClean="0"/>
              <a:t>/</a:t>
            </a:r>
            <a:r>
              <a:rPr lang="en-US" altLang="ko-KR" sz="2400" dirty="0" err="1" smtClean="0"/>
              <a:t>py-spidev.git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035079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</a:t>
            </a:r>
            <a:r>
              <a:rPr lang="ko-KR" altLang="en-US" dirty="0" smtClean="0">
                <a:solidFill>
                  <a:schemeClr val="bg1"/>
                </a:solidFill>
              </a:rPr>
              <a:t> 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2824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Python3 </a:t>
            </a:r>
            <a:r>
              <a:rPr lang="ko-KR" altLang="en-US" sz="2400" dirty="0" smtClean="0"/>
              <a:t>입력하여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spidev</a:t>
            </a:r>
            <a:r>
              <a:rPr lang="ko-KR" altLang="en-US" sz="2400" dirty="0" smtClean="0"/>
              <a:t>가 실행되는지 확인한다</a:t>
            </a:r>
            <a:endParaRPr lang="en-US" altLang="ko-KR" sz="24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8045125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28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가스감지센서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Mq2 </a:t>
            </a:r>
            <a:r>
              <a:rPr lang="ko-KR" altLang="en-US" sz="2400" dirty="0" smtClean="0"/>
              <a:t>가스감지센서</a:t>
            </a:r>
            <a:endParaRPr lang="en-US" altLang="ko-K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9402"/>
          <a:stretch/>
        </p:blipFill>
        <p:spPr bwMode="auto">
          <a:xfrm>
            <a:off x="539552" y="1916832"/>
            <a:ext cx="7236916" cy="43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204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가스감지센서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가스감지센서와 </a:t>
            </a:r>
            <a:r>
              <a:rPr lang="en-US" altLang="ko-KR" sz="2400" dirty="0" smtClean="0"/>
              <a:t>ADC</a:t>
            </a:r>
            <a:r>
              <a:rPr lang="ko-KR" altLang="en-US" sz="2400" dirty="0" smtClean="0"/>
              <a:t>가 결합된 모습</a:t>
            </a:r>
            <a:endParaRPr lang="en-US" altLang="ko-KR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183437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377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 </a:t>
            </a:r>
            <a:r>
              <a:rPr lang="ko-KR" altLang="en-US" dirty="0" smtClean="0">
                <a:solidFill>
                  <a:schemeClr val="bg1"/>
                </a:solidFill>
              </a:rPr>
              <a:t>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0" y="1124744"/>
            <a:ext cx="9200604" cy="4525963"/>
          </a:xfrm>
        </p:spPr>
        <p:txBody>
          <a:bodyPr>
            <a:noAutofit/>
          </a:bodyPr>
          <a:lstStyle/>
          <a:p>
            <a:r>
              <a:rPr lang="en-US" altLang="ko-KR" sz="1800" dirty="0" smtClean="0"/>
              <a:t>V</a:t>
            </a:r>
            <a:r>
              <a:rPr lang="en-US" altLang="ko-KR" sz="1800" baseline="-25000" dirty="0" smtClean="0"/>
              <a:t>DD</a:t>
            </a:r>
            <a:r>
              <a:rPr lang="en-US" altLang="ko-KR" sz="1800" dirty="0" smtClean="0"/>
              <a:t>-3.3v</a:t>
            </a:r>
            <a:endParaRPr lang="en-US" altLang="ko-KR" sz="1800" dirty="0"/>
          </a:p>
          <a:p>
            <a:r>
              <a:rPr lang="en-US" altLang="ko-KR" sz="1800" dirty="0" smtClean="0"/>
              <a:t>V</a:t>
            </a:r>
            <a:r>
              <a:rPr lang="en-US" altLang="ko-KR" sz="1800" baseline="-25000" dirty="0" smtClean="0"/>
              <a:t>REF</a:t>
            </a:r>
            <a:r>
              <a:rPr lang="en-US" altLang="ko-KR" sz="1800" dirty="0" smtClean="0"/>
              <a:t>-3.3v</a:t>
            </a:r>
            <a:endParaRPr lang="en-US" altLang="ko-KR" sz="1800" dirty="0"/>
          </a:p>
          <a:p>
            <a:r>
              <a:rPr lang="en-US" altLang="ko-KR" sz="1800" dirty="0" smtClean="0"/>
              <a:t>AGND-GND</a:t>
            </a:r>
            <a:endParaRPr lang="en-US" altLang="ko-KR" sz="1800" dirty="0"/>
          </a:p>
          <a:p>
            <a:r>
              <a:rPr lang="en-US" altLang="ko-KR" sz="1800" dirty="0" smtClean="0"/>
              <a:t>CLK-SCLK</a:t>
            </a:r>
            <a:endParaRPr lang="en-US" altLang="ko-KR" sz="1800" dirty="0"/>
          </a:p>
          <a:p>
            <a:r>
              <a:rPr lang="en-US" altLang="ko-KR" sz="1800" dirty="0" smtClean="0"/>
              <a:t>D</a:t>
            </a:r>
            <a:r>
              <a:rPr lang="en-US" altLang="ko-KR" sz="1800" baseline="-25000" dirty="0" smtClean="0"/>
              <a:t>OUT</a:t>
            </a:r>
            <a:r>
              <a:rPr lang="en-US" altLang="ko-KR" sz="1800" dirty="0" smtClean="0"/>
              <a:t>-MISO</a:t>
            </a:r>
            <a:endParaRPr lang="en-US" altLang="ko-KR" sz="1800" dirty="0"/>
          </a:p>
          <a:p>
            <a:r>
              <a:rPr lang="en-US" altLang="ko-KR" sz="1800" dirty="0" smtClean="0"/>
              <a:t>D</a:t>
            </a:r>
            <a:r>
              <a:rPr lang="en-US" altLang="ko-KR" sz="1800" baseline="-25000" dirty="0" smtClean="0"/>
              <a:t>IN</a:t>
            </a:r>
            <a:r>
              <a:rPr lang="en-US" altLang="ko-KR" sz="1800" dirty="0" smtClean="0"/>
              <a:t>-MOSI</a:t>
            </a:r>
            <a:endParaRPr lang="en-US" altLang="ko-KR" sz="1800" dirty="0"/>
          </a:p>
          <a:p>
            <a:r>
              <a:rPr lang="en-US" altLang="ko-KR" sz="1800" dirty="0" smtClean="0"/>
              <a:t>CS/SHDN-CE0</a:t>
            </a:r>
            <a:endParaRPr lang="en-US" altLang="ko-KR" sz="1800" dirty="0"/>
          </a:p>
          <a:p>
            <a:r>
              <a:rPr lang="en-US" altLang="ko-KR" sz="1800" dirty="0"/>
              <a:t>DGND-</a:t>
            </a:r>
            <a:r>
              <a:rPr lang="ko-KR" altLang="en-US" sz="1800" dirty="0" smtClean="0"/>
              <a:t>접지</a:t>
            </a:r>
            <a:endParaRPr lang="en-US" altLang="ko-KR" sz="1800" dirty="0"/>
          </a:p>
          <a:p>
            <a:r>
              <a:rPr lang="en-US" altLang="ko-KR" sz="1800" dirty="0" smtClean="0"/>
              <a:t>CH0-</a:t>
            </a:r>
            <a:r>
              <a:rPr lang="ko-KR" altLang="en-US" sz="1800" dirty="0" smtClean="0"/>
              <a:t>아날로그 센서 </a:t>
            </a:r>
            <a:r>
              <a:rPr lang="en-US" altLang="ko-KR" sz="1800" dirty="0" smtClean="0"/>
              <a:t>INPUT</a:t>
            </a:r>
            <a:endParaRPr lang="en-US" altLang="ko-KR" sz="1800" dirty="0"/>
          </a:p>
        </p:txBody>
      </p:sp>
      <p:pic>
        <p:nvPicPr>
          <p:cNvPr id="1030" name="Picture 6" descr="https://t1.daumcdn.net/cfile/tistory/215B704257C83153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164796"/>
            <a:ext cx="3895353" cy="26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0254"/>
            <a:ext cx="2414889" cy="191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_x134404568" descr="EMB000075a05e8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577" y="1260253"/>
            <a:ext cx="4965424" cy="55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127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 </a:t>
            </a:r>
            <a:r>
              <a:rPr lang="ko-KR" altLang="en-US" dirty="0" smtClean="0">
                <a:solidFill>
                  <a:schemeClr val="bg1"/>
                </a:solidFill>
              </a:rPr>
              <a:t>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3794"/>
            <a:ext cx="9144001" cy="573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66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6052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저항 값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6831013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16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 </a:t>
            </a:r>
            <a:r>
              <a:rPr lang="ko-KR" altLang="en-US" dirty="0" smtClean="0">
                <a:solidFill>
                  <a:schemeClr val="bg1"/>
                </a:solidFill>
              </a:rPr>
              <a:t>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 smtClean="0"/>
              <a:t>소스코드에서 </a:t>
            </a:r>
            <a:r>
              <a:rPr lang="en-US" altLang="ko-KR" sz="2400" dirty="0" err="1" smtClean="0"/>
              <a:t>spidev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모듈을 통하여 </a:t>
            </a:r>
            <a:r>
              <a:rPr lang="en-US" altLang="ko-KR" sz="2400" dirty="0" smtClean="0"/>
              <a:t>SPI </a:t>
            </a:r>
            <a:r>
              <a:rPr lang="ko-KR" altLang="en-US" sz="2400" dirty="0" smtClean="0"/>
              <a:t>통신을 수행한다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err="1" smtClean="0"/>
              <a:t>SpiDev</a:t>
            </a:r>
            <a:r>
              <a:rPr lang="en-US" altLang="ko-KR" sz="2400" dirty="0" smtClean="0"/>
              <a:t>() : SPI </a:t>
            </a:r>
            <a:r>
              <a:rPr lang="ko-KR" altLang="en-US" sz="2400" dirty="0" smtClean="0"/>
              <a:t>통신을 위한 개체를 반환한다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Open(bus, device) : </a:t>
            </a:r>
            <a:r>
              <a:rPr lang="ko-KR" altLang="en-US" sz="2400" dirty="0" smtClean="0"/>
              <a:t>연결할 </a:t>
            </a:r>
            <a:r>
              <a:rPr lang="ko-KR" altLang="en-US" sz="2400" dirty="0"/>
              <a:t>디바이스를 </a:t>
            </a:r>
            <a:r>
              <a:rPr lang="ko-KR" altLang="en-US" sz="2400" dirty="0" smtClean="0"/>
              <a:t>선택한다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앞에서 </a:t>
            </a:r>
            <a:r>
              <a:rPr lang="ko-KR" altLang="en-US" sz="2400" dirty="0"/>
              <a:t>본 </a:t>
            </a:r>
            <a:r>
              <a:rPr lang="en-US" altLang="ko-KR" sz="2400" dirty="0" smtClean="0"/>
              <a:t>ls </a:t>
            </a:r>
            <a:r>
              <a:rPr lang="en-US" altLang="ko-KR" sz="2400" dirty="0"/>
              <a:t>/</a:t>
            </a:r>
            <a:r>
              <a:rPr lang="en-US" altLang="ko-KR" sz="2400" dirty="0" smtClean="0"/>
              <a:t>dev/</a:t>
            </a:r>
            <a:r>
              <a:rPr lang="en-US" altLang="ko-KR" sz="2400" dirty="0" err="1" smtClean="0"/>
              <a:t>spi</a:t>
            </a:r>
            <a:r>
              <a:rPr lang="en-US" altLang="ko-KR" sz="2400" dirty="0" smtClean="0"/>
              <a:t>* </a:t>
            </a:r>
            <a:r>
              <a:rPr lang="ko-KR" altLang="en-US" sz="2400" dirty="0" smtClean="0"/>
              <a:t>명령의 결과인 </a:t>
            </a:r>
            <a:r>
              <a:rPr lang="en-US" altLang="ko-KR" sz="2400" dirty="0"/>
              <a:t>/</a:t>
            </a:r>
            <a:r>
              <a:rPr lang="en-US" altLang="ko-KR" sz="2400" dirty="0" smtClean="0"/>
              <a:t>dev/spidev0.0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/dev/spidev0.1</a:t>
            </a:r>
            <a:r>
              <a:rPr lang="ko-KR" altLang="en-US" sz="2400" dirty="0"/>
              <a:t>이 현재 </a:t>
            </a:r>
            <a:r>
              <a:rPr lang="ko-KR" altLang="en-US" sz="2400" dirty="0" err="1"/>
              <a:t>라즈베리파이에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생성된 </a:t>
            </a:r>
            <a:r>
              <a:rPr lang="en-US" altLang="ko-KR" sz="2400" dirty="0" err="1" smtClean="0"/>
              <a:t>spi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디바이스 </a:t>
            </a:r>
            <a:r>
              <a:rPr lang="ko-KR" altLang="en-US" sz="2400" dirty="0" err="1" smtClean="0"/>
              <a:t>목록인다</a:t>
            </a:r>
            <a:r>
              <a:rPr lang="en-US" altLang="ko-KR" sz="2400" dirty="0" smtClean="0"/>
              <a:t>. Dev0.0</a:t>
            </a:r>
            <a:r>
              <a:rPr lang="ko-KR" altLang="en-US" sz="2400" dirty="0" smtClean="0"/>
              <a:t>이 </a:t>
            </a:r>
            <a:r>
              <a:rPr lang="en-US" altLang="ko-KR" sz="2400" dirty="0" smtClean="0"/>
              <a:t>GPIO8</a:t>
            </a:r>
            <a:r>
              <a:rPr lang="ko-KR" altLang="en-US" sz="2400" dirty="0" smtClean="0"/>
              <a:t>번인 </a:t>
            </a:r>
            <a:r>
              <a:rPr lang="en-US" altLang="ko-KR" sz="2400" dirty="0" smtClean="0"/>
              <a:t>SPI_CE0, dev0.1</a:t>
            </a:r>
            <a:r>
              <a:rPr lang="ko-KR" altLang="en-US" sz="2400" dirty="0" smtClean="0"/>
              <a:t>이 </a:t>
            </a:r>
            <a:r>
              <a:rPr lang="en-US" altLang="ko-KR" sz="2400" dirty="0" smtClean="0"/>
              <a:t>GPIO7</a:t>
            </a:r>
            <a:r>
              <a:rPr lang="ko-KR" altLang="en-US" sz="2400" dirty="0" smtClean="0"/>
              <a:t>번인 </a:t>
            </a:r>
            <a:r>
              <a:rPr lang="en-US" altLang="ko-KR" sz="2400" dirty="0" smtClean="0"/>
              <a:t>SPI_CE1</a:t>
            </a:r>
            <a:r>
              <a:rPr lang="ko-KR" altLang="en-US" sz="2400" dirty="0" smtClean="0"/>
              <a:t>에 </a:t>
            </a:r>
            <a:r>
              <a:rPr lang="ko-KR" altLang="en-US" sz="2400" dirty="0" err="1" smtClean="0"/>
              <a:t>맵핑한다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xfer2([</a:t>
            </a:r>
            <a:r>
              <a:rPr lang="en-US" altLang="ko-KR" sz="2400" dirty="0" smtClean="0"/>
              <a:t>value]): SPI </a:t>
            </a:r>
            <a:r>
              <a:rPr lang="ko-KR" altLang="en-US" sz="2400" dirty="0"/>
              <a:t>통신을 통해 데이터를 전송하는 함수로 </a:t>
            </a:r>
            <a:r>
              <a:rPr lang="ko-KR" altLang="en-US" sz="2400" dirty="0" smtClean="0"/>
              <a:t>리스트형태의 데이터를 주고 </a:t>
            </a:r>
            <a:r>
              <a:rPr lang="ko-KR" altLang="en-US" sz="2400" dirty="0" err="1" smtClean="0"/>
              <a:t>리턴값도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리스트 형태로 받는다</a:t>
            </a:r>
            <a:r>
              <a:rPr lang="en-US" altLang="ko-KR" sz="2400" dirty="0"/>
              <a:t>. </a:t>
            </a:r>
            <a:r>
              <a:rPr lang="en-US" altLang="ko-KR" sz="2400" dirty="0" smtClean="0"/>
              <a:t>xfer2 </a:t>
            </a:r>
            <a:r>
              <a:rPr lang="ko-KR" altLang="en-US" sz="2400" dirty="0" smtClean="0"/>
              <a:t>함</a:t>
            </a:r>
            <a:r>
              <a:rPr lang="ko-KR" altLang="en-US" sz="2400" dirty="0"/>
              <a:t>수</a:t>
            </a:r>
            <a:r>
              <a:rPr lang="ko-KR" altLang="en-US" sz="2400" dirty="0" smtClean="0"/>
              <a:t>를 </a:t>
            </a:r>
            <a:r>
              <a:rPr lang="ko-KR" altLang="en-US" sz="2400" dirty="0"/>
              <a:t>통해 가져올 채널의 정보를 </a:t>
            </a:r>
            <a:r>
              <a:rPr lang="ko-KR" altLang="en-US" sz="2400" dirty="0" smtClean="0"/>
              <a:t>주고 </a:t>
            </a:r>
            <a:r>
              <a:rPr lang="ko-KR" altLang="en-US" sz="2400" dirty="0" err="1" smtClean="0"/>
              <a:t>리턴값을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통해 </a:t>
            </a:r>
            <a:r>
              <a:rPr lang="ko-KR" altLang="en-US" sz="2400" dirty="0" err="1"/>
              <a:t>센서값을</a:t>
            </a:r>
            <a:r>
              <a:rPr lang="ko-KR" altLang="en-US" sz="2400" dirty="0"/>
              <a:t> 전달 받게 된다</a:t>
            </a:r>
            <a:r>
              <a:rPr lang="en-US" altLang="ko-K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00721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 </a:t>
            </a:r>
            <a:r>
              <a:rPr lang="ko-KR" altLang="en-US" dirty="0" smtClean="0">
                <a:solidFill>
                  <a:schemeClr val="bg1"/>
                </a:solidFill>
              </a:rPr>
              <a:t>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b="1" dirty="0" err="1"/>
              <a:t>sudo</a:t>
            </a:r>
            <a:r>
              <a:rPr lang="en-US" altLang="ko-KR" sz="2400" b="1" dirty="0"/>
              <a:t> apt-get install build-essential python-dev </a:t>
            </a:r>
            <a:endParaRPr lang="en-US" altLang="ko-KR" sz="2400" b="1" dirty="0" smtClean="0"/>
          </a:p>
          <a:p>
            <a:pPr marL="0" indent="0" fontAlgn="base">
              <a:buNone/>
            </a:pPr>
            <a:r>
              <a:rPr lang="en-US" altLang="ko-KR" sz="2400" b="1" dirty="0" err="1" smtClean="0"/>
              <a:t>git</a:t>
            </a:r>
            <a:r>
              <a:rPr lang="en-US" altLang="ko-KR" sz="2400" b="1" dirty="0" smtClean="0"/>
              <a:t> clone https</a:t>
            </a:r>
            <a:r>
              <a:rPr lang="en-US" altLang="ko-KR" sz="2400" b="1" dirty="0"/>
              <a:t>://github.com/adafruit/Adafruit_Python_DHT.git </a:t>
            </a:r>
            <a:endParaRPr lang="en-US" altLang="ko-KR" sz="2400" b="1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96952"/>
            <a:ext cx="7278687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01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 </a:t>
            </a:r>
            <a:r>
              <a:rPr lang="ko-KR" altLang="en-US" dirty="0" smtClean="0">
                <a:solidFill>
                  <a:schemeClr val="bg1"/>
                </a:solidFill>
              </a:rPr>
              <a:t>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37803" y="1226468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b="1" dirty="0" smtClean="0"/>
              <a:t>cd </a:t>
            </a:r>
            <a:r>
              <a:rPr lang="en-US" altLang="ko-KR" sz="2400" b="1" dirty="0" err="1"/>
              <a:t>Adafruit_Python_DHT</a:t>
            </a:r>
            <a:r>
              <a:rPr lang="en-US" altLang="ko-KR" sz="2400" b="1" dirty="0"/>
              <a:t> </a:t>
            </a:r>
            <a:endParaRPr lang="en-US" altLang="ko-KR" sz="2400" b="1" dirty="0" smtClean="0"/>
          </a:p>
          <a:p>
            <a:pPr marL="0" indent="0" fontAlgn="base">
              <a:buNone/>
            </a:pPr>
            <a:r>
              <a:rPr lang="en-US" altLang="ko-KR" sz="2400" b="1" dirty="0" err="1" smtClean="0"/>
              <a:t>sudo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python setup.py </a:t>
            </a:r>
            <a:r>
              <a:rPr lang="en-US" altLang="ko-KR" sz="2400" b="1" dirty="0" smtClean="0"/>
              <a:t>install</a:t>
            </a:r>
            <a:endParaRPr lang="ko-KR" alt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7250113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332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 </a:t>
            </a:r>
            <a:r>
              <a:rPr lang="ko-KR" altLang="en-US" dirty="0" smtClean="0">
                <a:solidFill>
                  <a:schemeClr val="bg1"/>
                </a:solidFill>
              </a:rPr>
              <a:t>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400" b="1" dirty="0" smtClean="0"/>
              <a:t>받은 파일은 </a:t>
            </a:r>
            <a:r>
              <a:rPr lang="en-US" altLang="ko-KR" sz="2400" b="1" dirty="0"/>
              <a:t>/home/pi </a:t>
            </a:r>
            <a:r>
              <a:rPr lang="ko-KR" altLang="en-US" sz="2400" b="1" dirty="0"/>
              <a:t>로 옮긴다</a:t>
            </a:r>
            <a:r>
              <a:rPr lang="en-US" altLang="ko-KR" sz="2400" b="1" dirty="0"/>
              <a:t>.</a:t>
            </a:r>
            <a:endParaRPr lang="en-US" altLang="ko-KR" sz="2400" b="1" dirty="0" smtClean="0"/>
          </a:p>
          <a:p>
            <a:pPr marL="0" indent="0" fontAlgn="base">
              <a:buNone/>
            </a:pPr>
            <a:r>
              <a:rPr lang="en-US" altLang="ko-KR" sz="2400" b="1" dirty="0" smtClean="0"/>
              <a:t>WebIOPi-0.7.1_dht_patch_mosemade.zip</a:t>
            </a:r>
          </a:p>
          <a:p>
            <a:pPr marL="0" indent="0" fontAlgn="base">
              <a:buNone/>
            </a:pPr>
            <a:r>
              <a:rPr lang="en-US" altLang="ko-KR" sz="2400" b="1" dirty="0" err="1" smtClean="0"/>
              <a:t>Sudo</a:t>
            </a:r>
            <a:r>
              <a:rPr lang="en-US" altLang="ko-KR" sz="2400" b="1" dirty="0" smtClean="0"/>
              <a:t> unzip </a:t>
            </a:r>
            <a:r>
              <a:rPr lang="en-US" altLang="ko-KR" sz="2400" b="1" dirty="0"/>
              <a:t>WebIOPi-0.7.1_dht_patch_mosemade.zip</a:t>
            </a:r>
            <a:endParaRPr lang="ko-KR" altLang="en-US" sz="24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7240587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255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SPI </a:t>
            </a:r>
            <a:r>
              <a:rPr lang="ko-KR" altLang="en-US" dirty="0" smtClean="0">
                <a:solidFill>
                  <a:schemeClr val="bg1"/>
                </a:solidFill>
              </a:rPr>
              <a:t>통신하기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b="1" dirty="0" err="1" smtClean="0"/>
              <a:t>Dht</a:t>
            </a:r>
            <a:r>
              <a:rPr lang="ko-KR" altLang="en-US" sz="2400" b="1" dirty="0" smtClean="0"/>
              <a:t>를 </a:t>
            </a:r>
            <a:r>
              <a:rPr lang="ko-KR" altLang="en-US" sz="2400" b="1" dirty="0" err="1" smtClean="0"/>
              <a:t>패치한</a:t>
            </a:r>
            <a:r>
              <a:rPr lang="ko-KR" altLang="en-US" sz="2400" b="1" dirty="0" smtClean="0"/>
              <a:t> 다음 </a:t>
            </a:r>
            <a:endParaRPr lang="en-US" altLang="ko-KR" sz="2400" b="1" dirty="0"/>
          </a:p>
          <a:p>
            <a:pPr marL="0" indent="0" fontAlgn="base">
              <a:buNone/>
            </a:pPr>
            <a:r>
              <a:rPr lang="en-US" altLang="ko-KR" sz="2400" b="1" dirty="0" err="1" smtClean="0"/>
              <a:t>Sudo</a:t>
            </a:r>
            <a:r>
              <a:rPr lang="en-US" altLang="ko-KR" sz="2400" b="1" dirty="0" smtClean="0"/>
              <a:t> </a:t>
            </a:r>
            <a:r>
              <a:rPr lang="en-US" altLang="ko-KR" sz="2400" b="1" dirty="0" err="1" smtClean="0"/>
              <a:t>nano</a:t>
            </a:r>
            <a:r>
              <a:rPr lang="en-US" altLang="ko-KR" sz="2400" b="1" dirty="0" smtClean="0"/>
              <a:t> /home/pi/WebIOPi-0.7.1/python/native/</a:t>
            </a:r>
            <a:r>
              <a:rPr lang="en-US" altLang="ko-KR" sz="2400" b="1" dirty="0" err="1" smtClean="0"/>
              <a:t>cpuinfo.c</a:t>
            </a:r>
            <a:r>
              <a:rPr lang="ko-KR" altLang="en-US" sz="2400" b="1" dirty="0"/>
              <a:t> </a:t>
            </a:r>
            <a:endParaRPr lang="en-US" altLang="ko-KR" sz="2400" b="1" dirty="0" smtClean="0"/>
          </a:p>
          <a:p>
            <a:pPr marL="0" indent="0" fontAlgn="base">
              <a:buNone/>
            </a:pPr>
            <a:r>
              <a:rPr lang="ko-KR" altLang="en-US" sz="2400" b="1" dirty="0" smtClean="0"/>
              <a:t>내용을 밑에 와 같이 바꾼다</a:t>
            </a:r>
            <a:r>
              <a:rPr lang="en-US" altLang="ko-KR" sz="2400" b="1" dirty="0" smtClean="0"/>
              <a:t>.</a:t>
            </a:r>
            <a:r>
              <a:rPr lang="ko-KR" altLang="en-US" sz="2400" b="1" dirty="0"/>
              <a:t/>
            </a:r>
            <a:br>
              <a:rPr lang="ko-KR" altLang="en-US" sz="2400" b="1" dirty="0"/>
            </a:br>
            <a:endParaRPr lang="ko-KR" altLang="en-US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52936"/>
            <a:ext cx="6337548" cy="372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5169" y="5200625"/>
            <a:ext cx="3384376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76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파이어 베이스 이용하기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400" b="1" dirty="0" smtClean="0"/>
              <a:t>먼저 </a:t>
            </a:r>
            <a:r>
              <a:rPr lang="ko-KR" altLang="en-US" sz="2400" b="1" dirty="0" err="1" smtClean="0"/>
              <a:t>구글</a:t>
            </a:r>
            <a:r>
              <a:rPr lang="ko-KR" altLang="en-US" sz="2400" b="1" dirty="0" smtClean="0"/>
              <a:t> 아이디로 로그인 후 파이어 베이스</a:t>
            </a:r>
            <a:r>
              <a:rPr lang="ko-KR" altLang="en-US" sz="2400" b="1" dirty="0" smtClean="0"/>
              <a:t>에 접속한다</a:t>
            </a:r>
            <a:r>
              <a:rPr lang="en-US" altLang="ko-KR" sz="2400" b="1" dirty="0" smtClean="0"/>
              <a:t>.</a:t>
            </a:r>
          </a:p>
          <a:p>
            <a:pPr marL="0" indent="0" fontAlgn="base">
              <a:buNone/>
            </a:pPr>
            <a:r>
              <a:rPr lang="ko-KR" altLang="en-US" sz="2400" b="1" dirty="0" smtClean="0"/>
              <a:t/>
            </a:r>
            <a:br>
              <a:rPr lang="ko-KR" altLang="en-US" sz="2400" b="1" dirty="0" smtClean="0"/>
            </a:br>
            <a:endParaRPr lang="ko-KR" alt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24943"/>
            <a:ext cx="8053615" cy="3703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6587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파이어 베이스 이용하기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400" b="1" dirty="0" smtClean="0"/>
              <a:t>프로젝트 추가 버튼을 눌러 </a:t>
            </a:r>
            <a:r>
              <a:rPr lang="ko-KR" altLang="en-US" sz="2400" b="1" dirty="0" smtClean="0"/>
              <a:t>프로젝트 이름을 </a:t>
            </a:r>
            <a:r>
              <a:rPr lang="en-US" altLang="ko-KR" sz="2400" b="1" dirty="0" err="1" smtClean="0"/>
              <a:t>RaspberryCamera</a:t>
            </a:r>
            <a:r>
              <a:rPr lang="ko-KR" altLang="en-US" sz="2400" b="1" dirty="0" smtClean="0"/>
              <a:t>로 설정해준다</a:t>
            </a:r>
            <a:r>
              <a:rPr lang="en-US" altLang="ko-KR" sz="2400" b="1" dirty="0" smtClean="0"/>
              <a:t>.</a:t>
            </a:r>
            <a:r>
              <a:rPr lang="ko-KR" altLang="en-US" sz="2400" b="1" dirty="0" smtClean="0"/>
              <a:t/>
            </a:r>
            <a:br>
              <a:rPr lang="ko-KR" altLang="en-US" sz="2400" b="1" dirty="0" smtClean="0"/>
            </a:br>
            <a:endParaRPr lang="ko-KR" alt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00095"/>
            <a:ext cx="7999264" cy="3121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169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파이어 베이스 이용하기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400" b="1" dirty="0" smtClean="0"/>
              <a:t>왼쪽 톱니바퀴에서 프로젝트 설정 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왼쪽 메뉴에서 </a:t>
            </a:r>
            <a:r>
              <a:rPr lang="en-US" altLang="ko-KR" sz="2400" b="1" dirty="0" smtClean="0"/>
              <a:t>Storage &gt; </a:t>
            </a:r>
            <a:r>
              <a:rPr lang="ko-KR" altLang="en-US" sz="2400" b="1" dirty="0" smtClean="0"/>
              <a:t>파일 만들기 </a:t>
            </a:r>
            <a:r>
              <a:rPr lang="en-US" altLang="ko-KR" sz="2400" b="1" dirty="0" smtClean="0"/>
              <a:t>Images</a:t>
            </a:r>
            <a:r>
              <a:rPr lang="ko-KR" altLang="en-US" sz="2400" b="1" dirty="0" smtClean="0"/>
              <a:t/>
            </a:r>
            <a:br>
              <a:rPr lang="ko-KR" altLang="en-US" sz="2400" b="1" dirty="0" smtClean="0"/>
            </a:br>
            <a:endParaRPr lang="ko-KR" altLang="en-US" sz="24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6"/>
          <a:stretch/>
        </p:blipFill>
        <p:spPr bwMode="auto">
          <a:xfrm>
            <a:off x="89510" y="2708920"/>
            <a:ext cx="8958878" cy="336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557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파이어 베이스 이용하기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400" b="1" dirty="0" smtClean="0"/>
              <a:t>왼쪽 톱니바퀴</a:t>
            </a:r>
            <a:r>
              <a:rPr lang="en-US" altLang="ko-KR" sz="2400" b="1" dirty="0"/>
              <a:t> </a:t>
            </a:r>
            <a:r>
              <a:rPr lang="en-US" altLang="ko-KR" sz="2400" b="1" dirty="0" smtClean="0"/>
              <a:t>&gt;</a:t>
            </a:r>
            <a:r>
              <a:rPr lang="ko-KR" altLang="en-US" sz="2400" b="1" dirty="0" smtClean="0"/>
              <a:t> 프로젝트 설정 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서비스 계정</a:t>
            </a:r>
            <a:r>
              <a:rPr lang="en-US" altLang="ko-KR" sz="2400" b="1" dirty="0" smtClean="0"/>
              <a:t> &gt; python</a:t>
            </a:r>
            <a:r>
              <a:rPr lang="ko-KR" altLang="en-US" sz="2400" b="1" dirty="0" smtClean="0"/>
              <a:t>선택 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새 비공개 키 생성</a:t>
            </a:r>
            <a:r>
              <a:rPr lang="ko-KR" altLang="en-US" sz="2400" b="1" dirty="0" smtClean="0"/>
              <a:t/>
            </a:r>
            <a:br>
              <a:rPr lang="ko-KR" altLang="en-US" sz="2400" b="1" dirty="0" smtClean="0"/>
            </a:br>
            <a:endParaRPr lang="ko-KR" alt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32" y="2852936"/>
            <a:ext cx="836553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879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파이어 베이스 이용하기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400" b="1" dirty="0" smtClean="0"/>
              <a:t>생성된 </a:t>
            </a:r>
            <a:r>
              <a:rPr lang="en-US" altLang="ko-KR" sz="2400" b="1" dirty="0" err="1" smtClean="0"/>
              <a:t>json</a:t>
            </a:r>
            <a:r>
              <a:rPr lang="ko-KR" altLang="en-US" sz="2400" b="1" dirty="0" smtClean="0"/>
              <a:t>를 </a:t>
            </a:r>
            <a:r>
              <a:rPr lang="ko-KR" altLang="en-US" sz="2400" b="1" dirty="0" err="1" smtClean="0"/>
              <a:t>라즈베리</a:t>
            </a:r>
            <a:r>
              <a:rPr lang="ko-KR" altLang="en-US" sz="2400" b="1" dirty="0" err="1" smtClean="0"/>
              <a:t>파이의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/home/pi </a:t>
            </a:r>
            <a:r>
              <a:rPr lang="ko-KR" altLang="en-US" sz="2400" b="1" dirty="0" smtClean="0"/>
              <a:t>로 옮긴 후 파일 이름을 </a:t>
            </a:r>
            <a:r>
              <a:rPr lang="en-US" altLang="ko-KR" sz="2400" b="1" dirty="0" err="1" smtClean="0"/>
              <a:t>serviceAccountKey.json</a:t>
            </a:r>
            <a:r>
              <a:rPr lang="ko-KR" altLang="en-US" sz="2400" b="1" dirty="0" smtClean="0"/>
              <a:t>으로 변경</a:t>
            </a:r>
            <a:r>
              <a:rPr lang="ko-KR" altLang="en-US" sz="2400" b="1" dirty="0" smtClean="0"/>
              <a:t/>
            </a:r>
            <a:br>
              <a:rPr lang="ko-KR" altLang="en-US" sz="2400" b="1" dirty="0" smtClean="0"/>
            </a:br>
            <a:endParaRPr lang="ko-KR" altLang="en-US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10" y="2041596"/>
            <a:ext cx="6444779" cy="463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14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6052"/>
            <a:ext cx="8229600" cy="11430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Raspberry Pi Pin Map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7773CC2D-C6C3-4217-9782-38A273E6A556}"/>
              </a:ext>
            </a:extLst>
          </p:cNvPr>
          <p:cNvGrpSpPr/>
          <p:nvPr/>
        </p:nvGrpSpPr>
        <p:grpSpPr>
          <a:xfrm>
            <a:off x="2165696" y="1229881"/>
            <a:ext cx="4812608" cy="5472729"/>
            <a:chOff x="2632834" y="1104138"/>
            <a:chExt cx="4812608" cy="547272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32834" y="1361893"/>
              <a:ext cx="4812608" cy="5214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5961888" y="1104138"/>
              <a:ext cx="877825" cy="307777"/>
            </a:xfrm>
            <a:prstGeom prst="rect">
              <a:avLst/>
            </a:prstGeom>
            <a:solidFill>
              <a:srgbClr val="CCEC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latin typeface="+mj-lt"/>
                </a:rPr>
                <a:t>python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828C4191-1D0A-49FC-9CC7-7AF1031215B7}"/>
                </a:ext>
              </a:extLst>
            </p:cNvPr>
            <p:cNvSpPr txBox="1"/>
            <p:nvPr/>
          </p:nvSpPr>
          <p:spPr>
            <a:xfrm>
              <a:off x="3313938" y="1129087"/>
              <a:ext cx="877825" cy="307777"/>
            </a:xfrm>
            <a:prstGeom prst="rect">
              <a:avLst/>
            </a:prstGeom>
            <a:solidFill>
              <a:srgbClr val="CCECFF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>
                  <a:latin typeface="+mj-lt"/>
                </a:rPr>
                <a:t>python</a:t>
              </a:r>
              <a:endParaRPr lang="ko-KR" altLang="en-US" sz="14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328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파이어 베이스 이용하기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b="1" dirty="0" err="1" smtClean="0"/>
              <a:t>firebase_admin</a:t>
            </a:r>
            <a:r>
              <a:rPr lang="en-US" altLang="ko-KR" sz="2400" b="1" dirty="0" smtClean="0"/>
              <a:t> : </a:t>
            </a:r>
            <a:r>
              <a:rPr lang="ko-KR" altLang="en-US" sz="2400" b="1" dirty="0" err="1" smtClean="0"/>
              <a:t>파이어베이스와</a:t>
            </a:r>
            <a:r>
              <a:rPr lang="ko-KR" altLang="en-US" sz="2400" b="1" dirty="0" smtClean="0"/>
              <a:t> 연동하기 위해 설치</a:t>
            </a:r>
            <a:endParaRPr lang="en-US" altLang="ko-KR" sz="2400" b="1" dirty="0" smtClean="0"/>
          </a:p>
          <a:p>
            <a:pPr marL="0" indent="0" fontAlgn="base">
              <a:buNone/>
            </a:pPr>
            <a:r>
              <a:rPr lang="en-US" altLang="ko-KR" sz="2400" b="1" dirty="0" err="1" smtClean="0"/>
              <a:t>uuid</a:t>
            </a:r>
            <a:r>
              <a:rPr lang="en-US" altLang="ko-KR" sz="2400" b="1" dirty="0" smtClean="0"/>
              <a:t> : UID</a:t>
            </a:r>
            <a:r>
              <a:rPr lang="ko-KR" altLang="en-US" sz="2400" b="1" dirty="0" smtClean="0"/>
              <a:t>를 생성하기 위해 설치</a:t>
            </a:r>
            <a:endParaRPr lang="en-US" altLang="ko-KR" sz="2400" b="1" dirty="0" smtClean="0"/>
          </a:p>
          <a:p>
            <a:pPr marL="0" indent="0" fontAlgn="base">
              <a:buNone/>
            </a:pPr>
            <a:r>
              <a:rPr lang="en-US" altLang="ko-KR" sz="2400" b="1" dirty="0" err="1" smtClean="0"/>
              <a:t>PiCamera</a:t>
            </a:r>
            <a:r>
              <a:rPr lang="en-US" altLang="ko-KR" sz="2400" b="1" dirty="0" smtClean="0"/>
              <a:t> : </a:t>
            </a:r>
            <a:r>
              <a:rPr lang="ko-KR" altLang="en-US" sz="2400" b="1" dirty="0" smtClean="0"/>
              <a:t>파이카메라를 이용하기 위해 설치</a:t>
            </a:r>
            <a:endParaRPr lang="en-US" altLang="ko-KR" sz="2400" b="1" dirty="0" smtClean="0"/>
          </a:p>
          <a:p>
            <a:pPr marL="0" indent="0" fontAlgn="base">
              <a:buNone/>
            </a:pPr>
            <a:endParaRPr lang="en-US" altLang="ko-KR" sz="2400" b="1" dirty="0"/>
          </a:p>
          <a:p>
            <a:pPr marL="0" indent="0" fontAlgn="base">
              <a:buNone/>
            </a:pPr>
            <a:r>
              <a:rPr lang="en-US" altLang="ko-KR" sz="2400" b="1" dirty="0" err="1" smtClean="0"/>
              <a:t>sudo</a:t>
            </a:r>
            <a:r>
              <a:rPr lang="en-US" altLang="ko-KR" sz="2400" b="1" dirty="0" smtClean="0"/>
              <a:t> pip3 install </a:t>
            </a:r>
            <a:r>
              <a:rPr lang="en-US" altLang="ko-KR" sz="2400" b="1" dirty="0" err="1" smtClean="0"/>
              <a:t>firebase_admin</a:t>
            </a:r>
            <a:endParaRPr lang="en-US" altLang="ko-KR" sz="2400" b="1" dirty="0" smtClean="0"/>
          </a:p>
          <a:p>
            <a:pPr marL="0" indent="0" fontAlgn="base">
              <a:buNone/>
            </a:pPr>
            <a:endParaRPr lang="en-US" altLang="ko-KR" sz="2400" b="1" dirty="0"/>
          </a:p>
          <a:p>
            <a:pPr marL="0" indent="0" fontAlgn="base">
              <a:buNone/>
            </a:pPr>
            <a:r>
              <a:rPr lang="ko-KR" altLang="en-US" sz="2400" b="1" dirty="0" smtClean="0"/>
              <a:t>밑에 두 개는 설치되어있을 확률이 높음</a:t>
            </a:r>
            <a:endParaRPr lang="en-US" altLang="ko-KR" sz="2400" b="1" dirty="0" smtClean="0"/>
          </a:p>
          <a:p>
            <a:pPr marL="0" indent="0" fontAlgn="base">
              <a:buNone/>
            </a:pPr>
            <a:r>
              <a:rPr lang="en-US" altLang="ko-KR" sz="2400" b="1" dirty="0" err="1" smtClean="0"/>
              <a:t>sudo</a:t>
            </a:r>
            <a:r>
              <a:rPr lang="en-US" altLang="ko-KR" sz="2400" b="1" dirty="0" smtClean="0"/>
              <a:t> pip3 install </a:t>
            </a:r>
            <a:r>
              <a:rPr lang="en-US" altLang="ko-KR" sz="2400" b="1" dirty="0" err="1" smtClean="0"/>
              <a:t>uuid</a:t>
            </a:r>
            <a:endParaRPr lang="en-US" altLang="ko-KR" sz="2400" b="1" dirty="0" smtClean="0"/>
          </a:p>
          <a:p>
            <a:pPr marL="0" indent="0" fontAlgn="base">
              <a:buNone/>
            </a:pPr>
            <a:r>
              <a:rPr lang="en-US" altLang="ko-KR" sz="2400" b="1" dirty="0" err="1" smtClean="0"/>
              <a:t>sudo</a:t>
            </a:r>
            <a:r>
              <a:rPr lang="en-US" altLang="ko-KR" sz="2400" b="1" dirty="0" smtClean="0"/>
              <a:t> pip3 install </a:t>
            </a:r>
            <a:r>
              <a:rPr lang="en-US" altLang="ko-KR" sz="2400" b="1" dirty="0" err="1" smtClean="0"/>
              <a:t>PiCamera</a:t>
            </a:r>
            <a:r>
              <a:rPr lang="ko-KR" altLang="en-US" sz="2400" b="1" dirty="0" smtClean="0"/>
              <a:t/>
            </a:r>
            <a:br>
              <a:rPr lang="ko-KR" altLang="en-US" sz="2400" b="1" dirty="0" smtClean="0"/>
            </a:b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254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파이어 베이스 이용하기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ko-KR" sz="2400" b="1" dirty="0" smtClean="0"/>
              <a:t>PROJEC_ID = “</a:t>
            </a:r>
            <a:r>
              <a:rPr lang="ko-KR" altLang="en-US" sz="2400" b="1" dirty="0" smtClean="0"/>
              <a:t>자신의 파이어 베이스 코드</a:t>
            </a:r>
            <a:r>
              <a:rPr lang="en-US" altLang="ko-KR" sz="2400" b="1" dirty="0" smtClean="0"/>
              <a:t>”</a:t>
            </a:r>
            <a:r>
              <a:rPr lang="ko-KR" altLang="en-US" sz="2400" b="1" dirty="0" smtClean="0"/>
              <a:t>로 수정한다</a:t>
            </a:r>
            <a:r>
              <a:rPr lang="en-US" altLang="ko-KR" sz="2400" b="1" dirty="0" smtClean="0"/>
              <a:t>.</a:t>
            </a:r>
          </a:p>
          <a:p>
            <a:pPr marL="0" indent="0" fontAlgn="base">
              <a:buNone/>
            </a:pPr>
            <a:r>
              <a:rPr lang="ko-KR" altLang="en-US" sz="2400" b="1" dirty="0" smtClean="0"/>
              <a:t>이후 </a:t>
            </a:r>
            <a:r>
              <a:rPr lang="en-US" altLang="ko-KR" sz="2400" b="1" dirty="0" smtClean="0"/>
              <a:t>/home/pi </a:t>
            </a:r>
            <a:r>
              <a:rPr lang="ko-KR" altLang="en-US" sz="2400" b="1" dirty="0" smtClean="0"/>
              <a:t>에 </a:t>
            </a:r>
            <a:r>
              <a:rPr lang="en-US" altLang="ko-KR" sz="2400" b="1" dirty="0" err="1" smtClean="0"/>
              <a:t>sudo</a:t>
            </a:r>
            <a:r>
              <a:rPr lang="en-US" altLang="ko-KR" sz="2400" b="1" dirty="0" smtClean="0"/>
              <a:t> </a:t>
            </a:r>
            <a:r>
              <a:rPr lang="en-US" altLang="ko-KR" sz="2400" b="1" dirty="0" err="1" smtClean="0"/>
              <a:t>mkdir</a:t>
            </a:r>
            <a:r>
              <a:rPr lang="en-US" altLang="ko-KR" sz="2400" b="1" dirty="0" smtClean="0"/>
              <a:t> Images </a:t>
            </a:r>
            <a:r>
              <a:rPr lang="ko-KR" altLang="en-US" sz="2400" b="1" dirty="0" smtClean="0"/>
              <a:t>사용하여 </a:t>
            </a:r>
            <a:r>
              <a:rPr lang="en-US" altLang="ko-KR" sz="2400" b="1" dirty="0" smtClean="0"/>
              <a:t>Images </a:t>
            </a:r>
            <a:r>
              <a:rPr lang="ko-KR" altLang="en-US" sz="2400" b="1" dirty="0" smtClean="0"/>
              <a:t>폴더를 생성한다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7" b="53496"/>
          <a:stretch/>
        </p:blipFill>
        <p:spPr bwMode="auto">
          <a:xfrm>
            <a:off x="611560" y="2780928"/>
            <a:ext cx="810398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863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파이어 베이스 이용하기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0" y="1155254"/>
            <a:ext cx="8229600" cy="452596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ko-KR" altLang="en-US" sz="2400" b="1" dirty="0" smtClean="0"/>
              <a:t>모션 센서를 사용하여 모션을 감지하면 카메라를 촬영한다</a:t>
            </a:r>
            <a:r>
              <a:rPr lang="en-US" altLang="ko-KR" sz="2400" b="1" dirty="0" smtClean="0"/>
              <a:t>.</a:t>
            </a:r>
          </a:p>
          <a:p>
            <a:pPr marL="0" indent="0" fontAlgn="base">
              <a:buNone/>
            </a:pPr>
            <a:r>
              <a:rPr lang="ko-KR" altLang="en-US" sz="2400" b="1" dirty="0" smtClean="0"/>
              <a:t>연결하고 모션센서는 </a:t>
            </a:r>
            <a:r>
              <a:rPr lang="en-US" altLang="ko-KR" sz="2400" b="1" dirty="0" smtClean="0"/>
              <a:t>17</a:t>
            </a:r>
            <a:r>
              <a:rPr lang="ko-KR" altLang="en-US" sz="2400" b="1" dirty="0" smtClean="0"/>
              <a:t>핀에 연결해준다</a:t>
            </a:r>
            <a:r>
              <a:rPr lang="en-US" altLang="ko-KR" sz="2400" b="1" dirty="0" smtClean="0"/>
              <a:t>.</a:t>
            </a:r>
            <a:endParaRPr lang="en-US" altLang="ko-KR" sz="2400" b="1" dirty="0"/>
          </a:p>
          <a:p>
            <a:pPr marL="0" indent="0" fontAlgn="base">
              <a:buNone/>
            </a:pPr>
            <a:r>
              <a:rPr lang="en-US" altLang="ko-KR" sz="2400" b="1" dirty="0" smtClean="0"/>
              <a:t>PROJEC_ID = “</a:t>
            </a:r>
            <a:r>
              <a:rPr lang="ko-KR" altLang="en-US" sz="2400" b="1" dirty="0" smtClean="0"/>
              <a:t>자신의 파이어 베이스 코드</a:t>
            </a:r>
            <a:r>
              <a:rPr lang="en-US" altLang="ko-KR" sz="2400" b="1" dirty="0" smtClean="0"/>
              <a:t>”</a:t>
            </a:r>
            <a:r>
              <a:rPr lang="ko-KR" altLang="en-US" sz="2400" b="1" dirty="0" smtClean="0"/>
              <a:t>로 수정한다</a:t>
            </a:r>
            <a:r>
              <a:rPr lang="en-US" altLang="ko-KR" sz="2400" b="1" dirty="0" smtClean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7920880" cy="383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396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GPIO Programming: LED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Python: </a:t>
            </a:r>
            <a:r>
              <a:rPr lang="en-US" altLang="ko-KR" dirty="0" err="1"/>
              <a:t>RPi.GPIO</a:t>
            </a:r>
            <a:r>
              <a:rPr lang="en-US" altLang="ko-KR" dirty="0"/>
              <a:t> module</a:t>
            </a:r>
          </a:p>
          <a:p>
            <a:pPr lvl="1"/>
            <a:r>
              <a:rPr lang="en-US" altLang="ko-KR" dirty="0"/>
              <a:t>methods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3" y="2316148"/>
            <a:ext cx="8183965" cy="390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6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LED </a:t>
            </a:r>
            <a:r>
              <a:rPr lang="ko-KR" altLang="en-US" dirty="0" smtClean="0">
                <a:solidFill>
                  <a:schemeClr val="bg1"/>
                </a:solidFill>
              </a:rPr>
              <a:t>연</a:t>
            </a:r>
            <a:r>
              <a:rPr lang="ko-KR" altLang="en-US" dirty="0">
                <a:solidFill>
                  <a:schemeClr val="bg1"/>
                </a:solidFill>
              </a:rPr>
              <a:t>결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LED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GPIO </a:t>
            </a:r>
            <a:r>
              <a:rPr lang="ko-KR" altLang="en-US" sz="2400" dirty="0" smtClean="0"/>
              <a:t>연결번호를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번으로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2564904"/>
            <a:ext cx="6089749" cy="3909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37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LED </a:t>
            </a:r>
            <a:r>
              <a:rPr lang="ko-KR" altLang="en-US" dirty="0" smtClean="0">
                <a:solidFill>
                  <a:schemeClr val="bg1"/>
                </a:solidFill>
              </a:rPr>
              <a:t>연</a:t>
            </a:r>
            <a:r>
              <a:rPr lang="ko-KR" altLang="en-US" dirty="0">
                <a:solidFill>
                  <a:schemeClr val="bg1"/>
                </a:solidFill>
              </a:rPr>
              <a:t>결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LED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GPIO </a:t>
            </a:r>
            <a:r>
              <a:rPr lang="ko-KR" altLang="en-US" sz="2400" dirty="0" smtClean="0"/>
              <a:t>연결번호를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번으로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7" name="Picture 5" descr="C:\Users\JW-LEE\Desktop\울주군 사사과정\KakaoTalk_20220110_2305203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5472608" cy="452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80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-912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LED </a:t>
            </a:r>
            <a:r>
              <a:rPr lang="ko-KR" altLang="en-US" dirty="0" smtClean="0">
                <a:solidFill>
                  <a:schemeClr val="bg1"/>
                </a:solidFill>
              </a:rPr>
              <a:t>연</a:t>
            </a:r>
            <a:r>
              <a:rPr lang="ko-KR" altLang="en-US" dirty="0">
                <a:solidFill>
                  <a:schemeClr val="bg1"/>
                </a:solidFill>
              </a:rPr>
              <a:t>결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LED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GPIO </a:t>
            </a:r>
            <a:r>
              <a:rPr lang="ko-KR" altLang="en-US" sz="2400" dirty="0" smtClean="0"/>
              <a:t>연결번호를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번으로 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8" name="_x227665624" descr="EMB000075a05e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5616624" cy="482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42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1244</Words>
  <Application>Microsoft Office PowerPoint</Application>
  <PresentationFormat>화면 슬라이드 쇼(4:3)</PresentationFormat>
  <Paragraphs>201</Paragraphs>
  <Slides>52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Office 테마</vt:lpstr>
      <vt:lpstr>지니 프로그램 파이썬 설정 방법</vt:lpstr>
      <vt:lpstr>Raspberry Pi Pin Map</vt:lpstr>
      <vt:lpstr>저항 값</vt:lpstr>
      <vt:lpstr>저항 값</vt:lpstr>
      <vt:lpstr>Raspberry Pi Pin Map</vt:lpstr>
      <vt:lpstr>GPIO Programming: LED</vt:lpstr>
      <vt:lpstr>LED 연결</vt:lpstr>
      <vt:lpstr>LED 연결</vt:lpstr>
      <vt:lpstr>LED 연결</vt:lpstr>
      <vt:lpstr>LED 3개 제어</vt:lpstr>
      <vt:lpstr>LED 3개 제어</vt:lpstr>
      <vt:lpstr>LED 스위치 제어</vt:lpstr>
      <vt:lpstr>LED 스위치 제어</vt:lpstr>
      <vt:lpstr>온습도 센서 설명</vt:lpstr>
      <vt:lpstr>온습도 센서 초기 세팅</vt:lpstr>
      <vt:lpstr>온습도 센서</vt:lpstr>
      <vt:lpstr>온습도 센서 코드</vt:lpstr>
      <vt:lpstr>온습도 센서 결과 화면</vt:lpstr>
      <vt:lpstr>온습도 센서 예제 문제</vt:lpstr>
      <vt:lpstr>인체감지 센서</vt:lpstr>
      <vt:lpstr>인체감지 센서</vt:lpstr>
      <vt:lpstr>인체감지 센서</vt:lpstr>
      <vt:lpstr>인체감지 센서</vt:lpstr>
      <vt:lpstr>인체감지 센서</vt:lpstr>
      <vt:lpstr>AD/DA 확장보드</vt:lpstr>
      <vt:lpstr>AD/DA 확장보드</vt:lpstr>
      <vt:lpstr>AD/DA 확장보드</vt:lpstr>
      <vt:lpstr>AD/DA 확장보드</vt:lpstr>
      <vt:lpstr>AD/DA 확장보드</vt:lpstr>
      <vt:lpstr>SPI 통신하기</vt:lpstr>
      <vt:lpstr>SPI 통신하기</vt:lpstr>
      <vt:lpstr>SPI 통신하기</vt:lpstr>
      <vt:lpstr>SPI 통신하기</vt:lpstr>
      <vt:lpstr>SPI 통신하기</vt:lpstr>
      <vt:lpstr>SPI 통신하기</vt:lpstr>
      <vt:lpstr>가스감지센서</vt:lpstr>
      <vt:lpstr>가스감지센서</vt:lpstr>
      <vt:lpstr>SPI 통신하기</vt:lpstr>
      <vt:lpstr>SPI 통신하기</vt:lpstr>
      <vt:lpstr>SPI 통신하기</vt:lpstr>
      <vt:lpstr>SPI 통신하기</vt:lpstr>
      <vt:lpstr>SPI 통신하기</vt:lpstr>
      <vt:lpstr>SPI 통신하기</vt:lpstr>
      <vt:lpstr>SPI 통신하기</vt:lpstr>
      <vt:lpstr>파이어 베이스 이용하기</vt:lpstr>
      <vt:lpstr>파이어 베이스 이용하기</vt:lpstr>
      <vt:lpstr>파이어 베이스 이용하기</vt:lpstr>
      <vt:lpstr>파이어 베이스 이용하기</vt:lpstr>
      <vt:lpstr>파이어 베이스 이용하기</vt:lpstr>
      <vt:lpstr>파이어 베이스 이용하기</vt:lpstr>
      <vt:lpstr>파이어 베이스 이용하기</vt:lpstr>
      <vt:lpstr>파이어 베이스 이용하기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JW-LEE</dc:creator>
  <cp:lastModifiedBy>JW-LEE</cp:lastModifiedBy>
  <cp:revision>79</cp:revision>
  <dcterms:created xsi:type="dcterms:W3CDTF">2022-01-10T14:01:51Z</dcterms:created>
  <dcterms:modified xsi:type="dcterms:W3CDTF">2022-06-17T17:25:58Z</dcterms:modified>
</cp:coreProperties>
</file>